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96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B1D60-E252-DB4B-B12A-D32656C2BF8B}" type="datetimeFigureOut">
              <a:rPr lang="en-US" smtClean="0"/>
              <a:t>4/7/15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02768-F00E-F449-B032-6A13BF05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7F640-7DBB-054E-9CC5-7185C05244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7004211B-B94B-7942-9DA2-C13F2CC9F2B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A41DEC5-E32E-3642-ACE1-3A1F5954B79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smtClean="0"/>
              <a:t>4.05 </a:t>
            </a:r>
            <a:r>
              <a:rPr lang="en-US" sz="9600" dirty="0" smtClean="0"/>
              <a:t>Time Management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77186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407258"/>
            <a:ext cx="8797057" cy="848846"/>
          </a:xfrm>
        </p:spPr>
        <p:txBody>
          <a:bodyPr>
            <a:noAutofit/>
          </a:bodyPr>
          <a:lstStyle/>
          <a:p>
            <a:r>
              <a:rPr lang="en-US" sz="4800" u="sng" dirty="0" smtClean="0"/>
              <a:t>Setting Goals </a:t>
            </a:r>
            <a:r>
              <a:rPr lang="en-US" sz="3600" u="sng" dirty="0" smtClean="0"/>
              <a:t/>
            </a:r>
            <a:br>
              <a:rPr lang="en-US" sz="3600" u="sng" dirty="0" smtClean="0"/>
            </a:br>
            <a:endParaRPr lang="en-US" sz="36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462778"/>
            <a:ext cx="8752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/>
              <a:buChar char="•"/>
            </a:pPr>
            <a:r>
              <a:rPr lang="en-US" sz="3200" u="sng" dirty="0" smtClean="0"/>
              <a:t>Setting goals help you to know where you are going</a:t>
            </a:r>
            <a:r>
              <a:rPr lang="en-US" sz="3200" dirty="0" smtClean="0"/>
              <a:t> and will help you to get the results you want.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93" y="3032438"/>
            <a:ext cx="370840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58" y="386926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8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7261" y="1653486"/>
            <a:ext cx="7452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**</a:t>
            </a:r>
            <a:r>
              <a:rPr lang="en-US" sz="3600" u="sng" dirty="0" smtClean="0">
                <a:solidFill>
                  <a:srgbClr val="FF0000"/>
                </a:solidFill>
              </a:rPr>
              <a:t>Write down goals to make them seem real and attainable.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655" y="3200689"/>
            <a:ext cx="4531355" cy="326683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4650" y="358111"/>
            <a:ext cx="8797057" cy="848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800" u="sng" dirty="0" smtClean="0"/>
              <a:t>Setting Goals </a:t>
            </a:r>
            <a:r>
              <a:rPr lang="en-US" sz="3600" u="sng" dirty="0" smtClean="0"/>
              <a:t/>
            </a:r>
            <a:br>
              <a:rPr lang="en-US" sz="3600" u="sng" dirty="0" smtClean="0"/>
            </a:b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69417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9214" y="1393198"/>
            <a:ext cx="8752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</a:rPr>
              <a:t>Short term goals</a:t>
            </a:r>
            <a:r>
              <a:rPr lang="en-US" sz="3200" u="sng" dirty="0" smtClean="0"/>
              <a:t>: take days, weeks, or months to attain.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***</a:t>
            </a:r>
            <a:r>
              <a:rPr lang="en-US" sz="3200" u="sng" dirty="0" smtClean="0">
                <a:solidFill>
                  <a:srgbClr val="FF0000"/>
                </a:solidFill>
              </a:rPr>
              <a:t>(Ex.: a high school senior may have a goal to apply for different scholarships.)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033" y="3800834"/>
            <a:ext cx="3501017" cy="27514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9214" y="351994"/>
            <a:ext cx="8797057" cy="848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800" u="sng" dirty="0" smtClean="0"/>
              <a:t>Setting Goals </a:t>
            </a:r>
            <a:r>
              <a:rPr lang="en-US" sz="3600" u="sng" dirty="0" smtClean="0"/>
              <a:t/>
            </a:r>
            <a:br>
              <a:rPr lang="en-US" sz="3600" u="sng" dirty="0" smtClean="0"/>
            </a:b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89835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9214" y="1480174"/>
            <a:ext cx="8752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</a:rPr>
              <a:t>Long term goals</a:t>
            </a:r>
            <a:r>
              <a:rPr lang="en-US" sz="3200" u="sng" dirty="0" smtClean="0"/>
              <a:t>: may take years or a lifetime to accomplish. </a:t>
            </a:r>
            <a:endParaRPr lang="en-US" sz="3200" u="sng" dirty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***</a:t>
            </a:r>
            <a:r>
              <a:rPr lang="en-US" sz="3200" u="sng" dirty="0" smtClean="0">
                <a:solidFill>
                  <a:srgbClr val="FF0000"/>
                </a:solidFill>
              </a:rPr>
              <a:t>(Ex.: to graduate from medical school.)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050" y="3540984"/>
            <a:ext cx="4358420" cy="27081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4651" y="407258"/>
            <a:ext cx="8797057" cy="848846"/>
          </a:xfrm>
        </p:spPr>
        <p:txBody>
          <a:bodyPr>
            <a:noAutofit/>
          </a:bodyPr>
          <a:lstStyle/>
          <a:p>
            <a:r>
              <a:rPr lang="en-US" sz="4800" u="sng" dirty="0" smtClean="0"/>
              <a:t>Setting Goals </a:t>
            </a:r>
            <a:r>
              <a:rPr lang="en-US" sz="3600" u="sng" dirty="0" smtClean="0"/>
              <a:t/>
            </a:r>
            <a:br>
              <a:rPr lang="en-US" sz="3600" u="sng" dirty="0" smtClean="0"/>
            </a:b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94493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522973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Time Management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68014" y="947396"/>
            <a:ext cx="75970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**</a:t>
            </a:r>
            <a:r>
              <a:rPr lang="en-US" sz="3000" u="sng" dirty="0" smtClean="0">
                <a:solidFill>
                  <a:srgbClr val="FF0000"/>
                </a:solidFill>
              </a:rPr>
              <a:t>A time management summary lets you know how you’re using your time.  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**</a:t>
            </a:r>
            <a:r>
              <a:rPr lang="en-US" sz="3000" u="sng" dirty="0" smtClean="0">
                <a:solidFill>
                  <a:srgbClr val="FF0000"/>
                </a:solidFill>
              </a:rPr>
              <a:t>It ensures success in meeting goals. It will enable you to complete more tasks in the same amount of time.</a:t>
            </a:r>
            <a:endParaRPr lang="en-US" sz="3000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66" y="3510722"/>
            <a:ext cx="3060533" cy="303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0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587764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Time Management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28896" y="1436610"/>
            <a:ext cx="8752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u="sng" dirty="0" smtClean="0"/>
              <a:t>A calendar and </a:t>
            </a:r>
            <a:r>
              <a:rPr lang="en-US" sz="3200" u="sng" dirty="0" smtClean="0">
                <a:solidFill>
                  <a:srgbClr val="FF0000"/>
                </a:solidFill>
              </a:rPr>
              <a:t>***a daily planner are important time management tools.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7" y="2861135"/>
            <a:ext cx="4150056" cy="3254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76" y="2728976"/>
            <a:ext cx="3568816" cy="349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4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435584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Effective Time Management Plans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5" y="1653486"/>
            <a:ext cx="8752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 </a:t>
            </a:r>
            <a:r>
              <a:rPr lang="en-US" sz="3200" u="sng" dirty="0" smtClean="0"/>
              <a:t>Analyze and prioritize</a:t>
            </a:r>
            <a:r>
              <a:rPr lang="en-US" sz="3200" dirty="0" smtClean="0"/>
              <a:t>: List goals and the tasks needed to achieve goals.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2754840"/>
            <a:ext cx="5397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5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622940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Effective Time Management Plans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512846"/>
            <a:ext cx="8752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  Identify habits:  Know when you have the most energy and when rest, exercise, or social activities are needed.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267" y="2845439"/>
            <a:ext cx="5331055" cy="34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4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486384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Effective Time Management Plans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521277"/>
            <a:ext cx="8752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3.  Schedule tasks</a:t>
            </a:r>
            <a:r>
              <a:rPr lang="en-US" sz="3200" dirty="0" smtClean="0">
                <a:solidFill>
                  <a:srgbClr val="FF0000"/>
                </a:solidFill>
              </a:rPr>
              <a:t>:  ***Use the daily planner </a:t>
            </a:r>
            <a:r>
              <a:rPr lang="en-US" sz="3200" dirty="0" smtClean="0"/>
              <a:t>and calendar to write down all events including rest time, exercise, meals, hobbies. If two things are scheduled at the same time, prioritize and reschedule.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467" y="3653136"/>
            <a:ext cx="4966241" cy="28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2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503317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Effective Time Management Plans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707543"/>
            <a:ext cx="8752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  <a:r>
              <a:rPr lang="en-US" sz="3200" dirty="0" smtClean="0"/>
              <a:t>.  </a:t>
            </a:r>
            <a:r>
              <a:rPr lang="en-US" sz="3200" dirty="0" smtClean="0">
                <a:solidFill>
                  <a:srgbClr val="FF0000"/>
                </a:solidFill>
              </a:rPr>
              <a:t>***</a:t>
            </a:r>
            <a:r>
              <a:rPr lang="en-US" sz="3200" u="sng" dirty="0" smtClean="0">
                <a:solidFill>
                  <a:srgbClr val="FF0000"/>
                </a:solidFill>
              </a:rPr>
              <a:t>Make a daily “to-do” list</a:t>
            </a:r>
            <a:r>
              <a:rPr lang="en-US" sz="3200" dirty="0" smtClean="0">
                <a:solidFill>
                  <a:srgbClr val="FF0000"/>
                </a:solidFill>
              </a:rPr>
              <a:t>:  </a:t>
            </a:r>
            <a:r>
              <a:rPr lang="en-US" sz="3200" dirty="0" smtClean="0"/>
              <a:t>list all tasks everyday and cross them out when they are accomplished.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3606336"/>
            <a:ext cx="30734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1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198517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Time Management Skills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23359" y="1294173"/>
            <a:ext cx="8538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solidFill>
                  <a:srgbClr val="FF0000"/>
                </a:solidFill>
              </a:rPr>
              <a:t>Time management is a STRATEGY to focus on making the most of the time you </a:t>
            </a:r>
            <a:r>
              <a:rPr lang="en-US" sz="4000" u="sng" dirty="0" err="1" smtClean="0">
                <a:solidFill>
                  <a:srgbClr val="FF0000"/>
                </a:solidFill>
              </a:rPr>
              <a:t>have</a:t>
            </a:r>
            <a:r>
              <a:rPr lang="en-US" sz="4000" u="sng" dirty="0" err="1" smtClean="0"/>
              <a:t>to</a:t>
            </a:r>
            <a:r>
              <a:rPr lang="en-US" sz="4000" u="sng" dirty="0" smtClean="0"/>
              <a:t> help prevent or reduce stress.</a:t>
            </a:r>
            <a:endParaRPr lang="en-US" sz="40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931" y="3476353"/>
            <a:ext cx="3291130" cy="3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435584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Effective Time Management Plans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741410"/>
            <a:ext cx="8752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  <a:r>
              <a:rPr lang="en-US" sz="3200" dirty="0" smtClean="0"/>
              <a:t>.  </a:t>
            </a:r>
            <a:r>
              <a:rPr lang="en-US" sz="3200" dirty="0" smtClean="0">
                <a:solidFill>
                  <a:srgbClr val="FF0000"/>
                </a:solidFill>
              </a:rPr>
              <a:t>***</a:t>
            </a:r>
            <a:r>
              <a:rPr lang="en-US" sz="3200" u="sng" dirty="0" smtClean="0">
                <a:solidFill>
                  <a:srgbClr val="FF0000"/>
                </a:solidFill>
              </a:rPr>
              <a:t>Plan your work from start to finish: (Ex.: Making a HOSA float for the parade.)</a:t>
            </a:r>
            <a:r>
              <a:rPr lang="en-US" sz="3200" u="sng" dirty="0" smtClean="0"/>
              <a:t> Have what you need to complete the task</a:t>
            </a:r>
            <a:r>
              <a:rPr lang="en-US" sz="3200" dirty="0" smtClean="0"/>
              <a:t>, do one thing at a time, ask for help if needed.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67" y="3842854"/>
            <a:ext cx="3691467" cy="2761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285" y="4140795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9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503317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Effective Time Management Plans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624253"/>
            <a:ext cx="8752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  <a:r>
              <a:rPr lang="en-US" sz="3200" dirty="0" smtClean="0"/>
              <a:t>.  Avoid distractions:  screen phone calls, learn to say “no”, don’t procrastinate.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331" y="2192095"/>
            <a:ext cx="2488512" cy="4311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398" y="2907174"/>
            <a:ext cx="2921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8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435584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Effective Time Management Plans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589010"/>
            <a:ext cx="8752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  <a:r>
              <a:rPr lang="en-US" sz="3200" dirty="0" smtClean="0"/>
              <a:t>.  **</a:t>
            </a:r>
            <a:r>
              <a:rPr lang="en-US" sz="3200" u="sng" dirty="0" smtClean="0">
                <a:solidFill>
                  <a:srgbClr val="FF0000"/>
                </a:solidFill>
              </a:rPr>
              <a:t>Take credit for a job well done</a:t>
            </a:r>
            <a:r>
              <a:rPr lang="en-US" sz="3200" u="sng" dirty="0" smtClean="0"/>
              <a:t>: recognize achievements; if the job is a difficult one, </a:t>
            </a:r>
            <a:r>
              <a:rPr lang="en-US" sz="3200" u="sng" dirty="0" smtClean="0">
                <a:solidFill>
                  <a:srgbClr val="FF0000"/>
                </a:solidFill>
              </a:rPr>
              <a:t>reward yourself by taking a short break or another positive action.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33" y="3322864"/>
            <a:ext cx="4086890" cy="306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524"/>
            <a:ext cx="8229600" cy="5373351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2500" dirty="0" smtClean="0">
                <a:solidFill>
                  <a:srgbClr val="1EFF20"/>
                </a:solidFill>
                <a:latin typeface="Apple Chancery"/>
                <a:cs typeface="Apple Chancery"/>
              </a:rPr>
              <a:t>THE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500" dirty="0" smtClean="0">
                <a:solidFill>
                  <a:srgbClr val="1EFF20"/>
                </a:solidFill>
                <a:latin typeface="Apple Chancery"/>
                <a:cs typeface="Apple Chancery"/>
              </a:rPr>
              <a:t> END</a:t>
            </a:r>
            <a:r>
              <a:rPr lang="en-US" sz="15000" dirty="0" smtClean="0">
                <a:solidFill>
                  <a:srgbClr val="1EFF20"/>
                </a:solidFill>
                <a:latin typeface="Apple Chancery"/>
                <a:cs typeface="Apple Chancery"/>
              </a:rPr>
              <a:t>!</a:t>
            </a:r>
            <a:endParaRPr lang="en-US" sz="15000" dirty="0">
              <a:solidFill>
                <a:srgbClr val="1EFF20"/>
              </a:solidFill>
              <a:latin typeface="Apple Chancery"/>
              <a:cs typeface="Apple Chancer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4" y="4107506"/>
            <a:ext cx="2222156" cy="20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3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198517"/>
            <a:ext cx="8797057" cy="1517374"/>
          </a:xfrm>
        </p:spPr>
        <p:txBody>
          <a:bodyPr>
            <a:normAutofit fontScale="90000"/>
          </a:bodyPr>
          <a:lstStyle/>
          <a:p>
            <a:r>
              <a:rPr lang="en-US" sz="4400" u="sng" dirty="0" smtClean="0"/>
              <a:t>Time Management Skills</a:t>
            </a:r>
            <a:br>
              <a:rPr lang="en-US" sz="4400" u="sng" dirty="0" smtClean="0"/>
            </a:br>
            <a:r>
              <a:rPr lang="en-US" sz="4400" u="sng" dirty="0" smtClean="0"/>
              <a:t>6 Benefits </a:t>
            </a:r>
            <a:r>
              <a:rPr lang="en-US" sz="3200" u="sng" dirty="0" smtClean="0"/>
              <a:t/>
            </a:r>
            <a:br>
              <a:rPr lang="en-US" sz="3200" u="sng" dirty="0" smtClean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895849"/>
            <a:ext cx="8752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arabicPeriod"/>
            </a:pPr>
            <a:r>
              <a:rPr lang="en-US" sz="3200" dirty="0" smtClean="0"/>
              <a:t>Puts the individual in charge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73" y="2593008"/>
            <a:ext cx="2661066" cy="37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1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622940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/>
              <a:t>Time Management Skills</a:t>
            </a:r>
            <a:br>
              <a:rPr lang="en-US" sz="4400" u="sng" dirty="0"/>
            </a:br>
            <a:r>
              <a:rPr lang="en-US" sz="4400" u="sng" dirty="0"/>
              <a:t>6 Benefits </a:t>
            </a:r>
            <a:r>
              <a:rPr lang="en-US" sz="3200" u="sng" dirty="0"/>
              <a:t/>
            </a: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895849"/>
            <a:ext cx="8752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arabicPeriod" startAt="2"/>
            </a:pPr>
            <a:r>
              <a:rPr lang="en-US" sz="3200" dirty="0" smtClean="0"/>
              <a:t>Keeps things in perspective if events are overwhelming.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00" y="2973067"/>
            <a:ext cx="2324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6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622940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/>
              <a:t>Time Management Skills</a:t>
            </a:r>
            <a:br>
              <a:rPr lang="en-US" sz="4400" u="sng" dirty="0"/>
            </a:br>
            <a:r>
              <a:rPr lang="en-US" sz="4400" u="sng" dirty="0"/>
              <a:t>6 Benefits </a:t>
            </a:r>
            <a:r>
              <a:rPr lang="en-US" sz="3200" u="sng" dirty="0"/>
              <a:t/>
            </a: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603461"/>
            <a:ext cx="8752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arabicPeriod" startAt="3"/>
            </a:pPr>
            <a:r>
              <a:rPr lang="en-US" sz="3200" dirty="0" smtClean="0"/>
              <a:t>Increases productivity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706" y="2718686"/>
            <a:ext cx="4445000" cy="38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3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622940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/>
              <a:t>Time Management Skills</a:t>
            </a:r>
            <a:br>
              <a:rPr lang="en-US" sz="4400" u="sng" dirty="0"/>
            </a:br>
            <a:r>
              <a:rPr lang="en-US" sz="4400" u="sng" dirty="0"/>
              <a:t>6 Benefits </a:t>
            </a:r>
            <a:r>
              <a:rPr lang="en-US" sz="3200" u="sng" dirty="0"/>
              <a:t/>
            </a: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895849"/>
            <a:ext cx="8752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arabicPeriod" startAt="4"/>
            </a:pPr>
            <a:r>
              <a:rPr lang="en-US" sz="3200" dirty="0" smtClean="0"/>
              <a:t>Uses time more effectively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56" y="2987822"/>
            <a:ext cx="5080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622940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/>
              <a:t>Time Management Skills</a:t>
            </a:r>
            <a:br>
              <a:rPr lang="en-US" sz="4400" u="sng" dirty="0"/>
            </a:br>
            <a:r>
              <a:rPr lang="en-US" sz="4400" u="sng" dirty="0"/>
              <a:t>6 Benefits </a:t>
            </a:r>
            <a:r>
              <a:rPr lang="en-US" sz="3200" u="sng" dirty="0"/>
              <a:t/>
            </a: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895849"/>
            <a:ext cx="8752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arabicPeriod" startAt="5"/>
            </a:pPr>
            <a:r>
              <a:rPr lang="en-US" sz="3200" dirty="0" smtClean="0"/>
              <a:t>Enjoy activities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28" y="3253511"/>
            <a:ext cx="5280848" cy="30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622940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/>
              <a:t>Time Management Skills</a:t>
            </a:r>
            <a:br>
              <a:rPr lang="en-US" sz="4400" u="sng" dirty="0"/>
            </a:br>
            <a:r>
              <a:rPr lang="en-US" sz="4400" u="sng" dirty="0"/>
              <a:t>6 Benefits </a:t>
            </a:r>
            <a:r>
              <a:rPr lang="en-US" sz="3200" u="sng" dirty="0"/>
              <a:t/>
            </a: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214" y="1895849"/>
            <a:ext cx="8752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arabicPeriod" startAt="6"/>
            </a:pPr>
            <a:r>
              <a:rPr lang="en-US" sz="3200" dirty="0" smtClean="0"/>
              <a:t>Provides time to relax and enjoy life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258" y="3030668"/>
            <a:ext cx="4634744" cy="340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3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1" y="622940"/>
            <a:ext cx="8797057" cy="848846"/>
          </a:xfrm>
        </p:spPr>
        <p:txBody>
          <a:bodyPr>
            <a:normAutofit fontScale="90000"/>
          </a:bodyPr>
          <a:lstStyle/>
          <a:p>
            <a:r>
              <a:rPr lang="en-US" sz="4400" u="sng" dirty="0"/>
              <a:t>Time Management Skills</a:t>
            </a:r>
            <a:br>
              <a:rPr lang="en-US" sz="4400" u="sng" dirty="0"/>
            </a:br>
            <a:r>
              <a:rPr lang="en-US" sz="4400" u="sng" dirty="0"/>
              <a:t>6 Benefits </a:t>
            </a:r>
            <a:r>
              <a:rPr lang="en-US" sz="3200" u="sng" dirty="0"/>
              <a:t/>
            </a: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374775" y="1895849"/>
            <a:ext cx="6905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Why do you think most athletes make better grades in school when their sport is in season?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05" y="3606772"/>
            <a:ext cx="3183077" cy="271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3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37</TotalTime>
  <Words>526</Words>
  <Application>Microsoft Macintosh PowerPoint</Application>
  <PresentationFormat>On-screen Show (4:3)</PresentationFormat>
  <Paragraphs>69</Paragraphs>
  <Slides>23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Infusion</vt:lpstr>
      <vt:lpstr>4.05 Time Management</vt:lpstr>
      <vt:lpstr>Time Management Skills </vt:lpstr>
      <vt:lpstr>Time Management Skills 6 Benefits  </vt:lpstr>
      <vt:lpstr>Time Management Skills 6 Benefits  </vt:lpstr>
      <vt:lpstr>Time Management Skills 6 Benefits  </vt:lpstr>
      <vt:lpstr>Time Management Skills 6 Benefits  </vt:lpstr>
      <vt:lpstr>Time Management Skills 6 Benefits  </vt:lpstr>
      <vt:lpstr>Time Management Skills 6 Benefits  </vt:lpstr>
      <vt:lpstr>Time Management Skills 6 Benefits  </vt:lpstr>
      <vt:lpstr>Setting Goals  </vt:lpstr>
      <vt:lpstr>PowerPoint Presentation</vt:lpstr>
      <vt:lpstr>PowerPoint Presentation</vt:lpstr>
      <vt:lpstr>Setting Goals  </vt:lpstr>
      <vt:lpstr>Time Management  </vt:lpstr>
      <vt:lpstr>Time Management  </vt:lpstr>
      <vt:lpstr>Effective Time Management Plans  </vt:lpstr>
      <vt:lpstr>Effective Time Management Plans  </vt:lpstr>
      <vt:lpstr>Effective Time Management Plans  </vt:lpstr>
      <vt:lpstr>Effective Time Management Plans  </vt:lpstr>
      <vt:lpstr>Effective Time Management Plans  </vt:lpstr>
      <vt:lpstr>Effective Time Management Plans  </vt:lpstr>
      <vt:lpstr>Effective Time Management Plans  </vt:lpstr>
      <vt:lpstr>PowerPoint Presentation</vt:lpstr>
    </vt:vector>
  </TitlesOfParts>
  <Company>rss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4.04 Time Management</dc:title>
  <dc:creator>teesha bryant</dc:creator>
  <cp:lastModifiedBy>teesha bryant</cp:lastModifiedBy>
  <cp:revision>5</cp:revision>
  <dcterms:created xsi:type="dcterms:W3CDTF">2015-04-07T12:39:50Z</dcterms:created>
  <dcterms:modified xsi:type="dcterms:W3CDTF">2015-04-07T14:41:36Z</dcterms:modified>
</cp:coreProperties>
</file>