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91" r:id="rId16"/>
    <p:sldId id="279" r:id="rId17"/>
    <p:sldId id="281" r:id="rId18"/>
    <p:sldId id="282" r:id="rId19"/>
    <p:sldId id="283" r:id="rId20"/>
    <p:sldId id="284" r:id="rId21"/>
    <p:sldId id="285" r:id="rId22"/>
    <p:sldId id="286" r:id="rId23"/>
    <p:sldId id="287" r:id="rId24"/>
    <p:sldId id="288" r:id="rId25"/>
    <p:sldId id="289" r:id="rId26"/>
    <p:sldId id="290" r:id="rId27"/>
  </p:sldIdLst>
  <p:sldSz cx="9144000" cy="6858000" type="screen4x3"/>
  <p:notesSz cx="6858000" cy="9144000"/>
  <p:defaultTextStyle>
    <a:lvl1pPr>
      <a:defRPr>
        <a:solidFill>
          <a:srgbClr val="921F07"/>
        </a:solidFill>
        <a:latin typeface="Calisto MT"/>
        <a:ea typeface="Calisto MT"/>
        <a:cs typeface="Calisto MT"/>
        <a:sym typeface="Calisto MT"/>
      </a:defRPr>
    </a:lvl1pPr>
    <a:lvl2pPr indent="457200">
      <a:defRPr>
        <a:solidFill>
          <a:srgbClr val="921F07"/>
        </a:solidFill>
        <a:latin typeface="Calisto MT"/>
        <a:ea typeface="Calisto MT"/>
        <a:cs typeface="Calisto MT"/>
        <a:sym typeface="Calisto MT"/>
      </a:defRPr>
    </a:lvl2pPr>
    <a:lvl3pPr indent="914400">
      <a:defRPr>
        <a:solidFill>
          <a:srgbClr val="921F07"/>
        </a:solidFill>
        <a:latin typeface="Calisto MT"/>
        <a:ea typeface="Calisto MT"/>
        <a:cs typeface="Calisto MT"/>
        <a:sym typeface="Calisto MT"/>
      </a:defRPr>
    </a:lvl3pPr>
    <a:lvl4pPr indent="1371600">
      <a:defRPr>
        <a:solidFill>
          <a:srgbClr val="921F07"/>
        </a:solidFill>
        <a:latin typeface="Calisto MT"/>
        <a:ea typeface="Calisto MT"/>
        <a:cs typeface="Calisto MT"/>
        <a:sym typeface="Calisto MT"/>
      </a:defRPr>
    </a:lvl4pPr>
    <a:lvl5pPr indent="1828800">
      <a:defRPr>
        <a:solidFill>
          <a:srgbClr val="921F07"/>
        </a:solidFill>
        <a:latin typeface="Calisto MT"/>
        <a:ea typeface="Calisto MT"/>
        <a:cs typeface="Calisto MT"/>
        <a:sym typeface="Calisto MT"/>
      </a:defRPr>
    </a:lvl5pPr>
    <a:lvl6pPr indent="2286000">
      <a:defRPr>
        <a:solidFill>
          <a:srgbClr val="921F07"/>
        </a:solidFill>
        <a:latin typeface="Calisto MT"/>
        <a:ea typeface="Calisto MT"/>
        <a:cs typeface="Calisto MT"/>
        <a:sym typeface="Calisto MT"/>
      </a:defRPr>
    </a:lvl6pPr>
    <a:lvl7pPr indent="2743200">
      <a:defRPr>
        <a:solidFill>
          <a:srgbClr val="921F07"/>
        </a:solidFill>
        <a:latin typeface="Calisto MT"/>
        <a:ea typeface="Calisto MT"/>
        <a:cs typeface="Calisto MT"/>
        <a:sym typeface="Calisto MT"/>
      </a:defRPr>
    </a:lvl7pPr>
    <a:lvl8pPr indent="3200400">
      <a:defRPr>
        <a:solidFill>
          <a:srgbClr val="921F07"/>
        </a:solidFill>
        <a:latin typeface="Calisto MT"/>
        <a:ea typeface="Calisto MT"/>
        <a:cs typeface="Calisto MT"/>
        <a:sym typeface="Calisto MT"/>
      </a:defRPr>
    </a:lvl8pPr>
    <a:lvl9pPr indent="3657600">
      <a:defRPr>
        <a:solidFill>
          <a:srgbClr val="921F07"/>
        </a:solidFill>
        <a:latin typeface="Calisto MT"/>
        <a:ea typeface="Calisto MT"/>
        <a:cs typeface="Calisto MT"/>
        <a:sym typeface="Calisto M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sto MT"/>
          <a:ea typeface="Calisto MT"/>
          <a:cs typeface="Calisto MT"/>
        </a:font>
        <a:srgbClr val="921F07"/>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DCCCC"/>
          </a:solidFill>
        </a:fill>
      </a:tcStyle>
    </a:wholeTbl>
    <a:band2H>
      <a:tcTxStyle/>
      <a:tcStyle>
        <a:tcBdr/>
        <a:fill>
          <a:solidFill>
            <a:srgbClr val="EFE7E7"/>
          </a:solidFill>
        </a:fill>
      </a:tcStyle>
    </a:band2H>
    <a:firstCo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93232"/>
          </a:solidFill>
        </a:fill>
      </a:tcStyle>
    </a:firstCol>
    <a:la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93232"/>
          </a:solidFill>
        </a:fill>
      </a:tcStyle>
    </a:lastRow>
    <a:fir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93232"/>
          </a:solidFill>
        </a:fill>
      </a:tcStyle>
    </a:firstRow>
  </a:tblStyle>
  <a:tblStyle styleId="{C7B018BB-80A7-4F77-B60F-C8B233D01FF8}" styleName="">
    <a:tblBg/>
    <a:wholeTbl>
      <a:tcTxStyle b="on" i="on">
        <a:font>
          <a:latin typeface="Calisto MT"/>
          <a:ea typeface="Calisto MT"/>
          <a:cs typeface="Calisto MT"/>
        </a:font>
        <a:srgbClr val="921F07"/>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D3D1"/>
          </a:solidFill>
        </a:fill>
      </a:tcStyle>
    </a:wholeTbl>
    <a:band2H>
      <a:tcTxStyle/>
      <a:tcStyle>
        <a:tcBdr/>
        <a:fill>
          <a:solidFill>
            <a:srgbClr val="EBEAE9"/>
          </a:solidFill>
        </a:fill>
      </a:tcStyle>
    </a:band2H>
    <a:firstCo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36C5D"/>
          </a:solidFill>
        </a:fill>
      </a:tcStyle>
    </a:firstCol>
    <a:la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36C5D"/>
          </a:solidFill>
        </a:fill>
      </a:tcStyle>
    </a:lastRow>
    <a:fir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36C5D"/>
          </a:solidFill>
        </a:fill>
      </a:tcStyle>
    </a:firstRow>
  </a:tblStyle>
  <a:tblStyle styleId="{EEE7283C-3CF3-47DC-8721-378D4A62B228}" styleName="">
    <a:tblBg/>
    <a:wholeTbl>
      <a:tcTxStyle b="on" i="on">
        <a:font>
          <a:latin typeface="Calisto MT"/>
          <a:ea typeface="Calisto MT"/>
          <a:cs typeface="Calisto MT"/>
        </a:font>
        <a:srgbClr val="921F07"/>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D6CA"/>
          </a:solidFill>
        </a:fill>
      </a:tcStyle>
    </a:wholeTbl>
    <a:band2H>
      <a:tcTxStyle/>
      <a:tcStyle>
        <a:tcBdr/>
        <a:fill>
          <a:solidFill>
            <a:srgbClr val="EEECE6"/>
          </a:solidFill>
        </a:fill>
      </a:tcStyle>
    </a:band2H>
    <a:firstCo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7A05"/>
          </a:solidFill>
        </a:fill>
      </a:tcStyle>
    </a:firstCol>
    <a:la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7A05"/>
          </a:solidFill>
        </a:fill>
      </a:tcStyle>
    </a:lastRow>
    <a:fir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F7A05"/>
          </a:solidFill>
        </a:fill>
      </a:tcStyle>
    </a:firstRow>
  </a:tblStyle>
  <a:tblStyle styleId="{CF821DB8-F4EB-4A41-A1BA-3FCAFE7338EE}" styleName="">
    <a:tblBg/>
    <a:wholeTbl>
      <a:tcTxStyle b="on" i="on">
        <a:font>
          <a:latin typeface="Calisto MT"/>
          <a:ea typeface="Calisto MT"/>
          <a:cs typeface="Calisto MT"/>
        </a:font>
        <a:srgbClr val="921F0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EE7E6"/>
          </a:solidFill>
        </a:fill>
      </a:tcStyle>
    </a:wholeTbl>
    <a:band2H>
      <a:tcTxStyle/>
      <a:tcStyle>
        <a:tcBdr/>
        <a:fill>
          <a:solidFill>
            <a:srgbClr val="FFFFFF"/>
          </a:solidFill>
        </a:fill>
      </a:tcStyle>
    </a:band2H>
    <a:firstCol>
      <a:tcTxStyle b="on" i="on">
        <a:font>
          <a:latin typeface="Calisto MT"/>
          <a:ea typeface="Calisto MT"/>
          <a:cs typeface="Calisto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93232"/>
          </a:solidFill>
        </a:fill>
      </a:tcStyle>
    </a:firstCol>
    <a:lastRow>
      <a:tcTxStyle b="on" i="on">
        <a:font>
          <a:latin typeface="Calisto MT"/>
          <a:ea typeface="Calisto MT"/>
          <a:cs typeface="Calisto MT"/>
        </a:font>
        <a:srgbClr val="921F07"/>
      </a:tcTxStyle>
      <a:tcStyle>
        <a:tcBdr>
          <a:left>
            <a:ln w="12700" cap="flat">
              <a:noFill/>
              <a:miter lim="400000"/>
            </a:ln>
          </a:left>
          <a:right>
            <a:ln w="12700" cap="flat">
              <a:noFill/>
              <a:miter lim="400000"/>
            </a:ln>
          </a:right>
          <a:top>
            <a:ln w="50800" cap="flat">
              <a:solidFill>
                <a:srgbClr val="921F07"/>
              </a:solidFill>
              <a:prstDash val="solid"/>
              <a:bevel/>
            </a:ln>
          </a:top>
          <a:bottom>
            <a:ln w="25400" cap="flat">
              <a:solidFill>
                <a:srgbClr val="921F07"/>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sto MT"/>
          <a:ea typeface="Calisto MT"/>
          <a:cs typeface="Calisto MT"/>
        </a:font>
        <a:srgbClr val="FFFFFF"/>
      </a:tcTxStyle>
      <a:tcStyle>
        <a:tcBdr>
          <a:left>
            <a:ln w="12700" cap="flat">
              <a:noFill/>
              <a:miter lim="400000"/>
            </a:ln>
          </a:left>
          <a:right>
            <a:ln w="12700" cap="flat">
              <a:noFill/>
              <a:miter lim="400000"/>
            </a:ln>
          </a:right>
          <a:top>
            <a:ln w="25400" cap="flat">
              <a:solidFill>
                <a:srgbClr val="921F07"/>
              </a:solidFill>
              <a:prstDash val="solid"/>
              <a:bevel/>
            </a:ln>
          </a:top>
          <a:bottom>
            <a:ln w="25400" cap="flat">
              <a:solidFill>
                <a:srgbClr val="921F07"/>
              </a:solidFill>
              <a:prstDash val="solid"/>
              <a:bevel/>
            </a:ln>
          </a:bottom>
          <a:insideH>
            <a:ln w="12700" cap="flat">
              <a:noFill/>
              <a:miter lim="400000"/>
            </a:ln>
          </a:insideH>
          <a:insideV>
            <a:ln w="12700" cap="flat">
              <a:noFill/>
              <a:miter lim="400000"/>
            </a:ln>
          </a:insideV>
        </a:tcBdr>
        <a:fill>
          <a:solidFill>
            <a:srgbClr val="993232"/>
          </a:solidFill>
        </a:fill>
      </a:tcStyle>
    </a:firstRow>
  </a:tblStyle>
  <a:tblStyle styleId="{33BA23B1-9221-436E-865A-0063620EA4FD}" styleName="">
    <a:tblBg/>
    <a:wholeTbl>
      <a:tcTxStyle b="on" i="on">
        <a:font>
          <a:latin typeface="Calisto MT"/>
          <a:ea typeface="Calisto MT"/>
          <a:cs typeface="Calisto MT"/>
        </a:font>
        <a:srgbClr val="921F07"/>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A"/>
          </a:solidFill>
        </a:fill>
      </a:tcStyle>
    </a:wholeTbl>
    <a:band2H>
      <a:tcTxStyle/>
      <a:tcStyle>
        <a:tcBdr/>
        <a:fill>
          <a:solidFill>
            <a:srgbClr val="EEE7E6"/>
          </a:solidFill>
        </a:fill>
      </a:tcStyle>
    </a:band2H>
    <a:firstCo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1F07"/>
          </a:solidFill>
        </a:fill>
      </a:tcStyle>
    </a:firstCol>
    <a:la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1F07"/>
          </a:solidFill>
        </a:fill>
      </a:tcStyle>
    </a:lastRow>
    <a:fir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1F07"/>
          </a:solidFill>
        </a:fill>
      </a:tcStyle>
    </a:firstRow>
  </a:tblStyle>
  <a:tblStyle styleId="{2708684C-4D16-4618-839F-0558EEFCDFE6}" styleName="">
    <a:tblBg/>
    <a:wholeTb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Calisto MT"/>
          <a:ea typeface="Calisto MT"/>
          <a:cs typeface="Calisto M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2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21221858"/>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8" name="image3.jpg" descr="Overlay-FullBackground.jpg"/>
          <p:cNvPicPr/>
          <p:nvPr/>
        </p:nvPicPr>
        <p:blipFill>
          <a:blip r:embed="rId2">
            <a:extLst/>
          </a:blip>
          <a:srcRect t="50000"/>
          <a:stretch>
            <a:fillRect/>
          </a:stretch>
        </p:blipFill>
        <p:spPr>
          <a:xfrm>
            <a:off x="0" y="3429000"/>
            <a:ext cx="9144000" cy="3429000"/>
          </a:xfrm>
          <a:prstGeom prst="rect">
            <a:avLst/>
          </a:prstGeom>
          <a:ln w="12700">
            <a:miter lim="400000"/>
          </a:ln>
        </p:spPr>
      </p:pic>
      <p:sp>
        <p:nvSpPr>
          <p:cNvPr id="9" name="Shape 9"/>
          <p:cNvSpPr>
            <a:spLocks noGrp="1"/>
          </p:cNvSpPr>
          <p:nvPr>
            <p:ph type="title"/>
          </p:nvPr>
        </p:nvSpPr>
        <p:spPr>
          <a:xfrm>
            <a:off x="779462" y="203947"/>
            <a:ext cx="7583490" cy="3184526"/>
          </a:xfrm>
          <a:prstGeom prst="rect">
            <a:avLst/>
          </a:prstGeom>
        </p:spPr>
        <p:txBody>
          <a:bodyPr anchor="b">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10" name="Shape 10"/>
          <p:cNvSpPr>
            <a:spLocks noGrp="1"/>
          </p:cNvSpPr>
          <p:nvPr>
            <p:ph type="body" idx="1"/>
          </p:nvPr>
        </p:nvSpPr>
        <p:spPr>
          <a:xfrm>
            <a:off x="779462" y="3478305"/>
            <a:ext cx="7583488" cy="3379695"/>
          </a:xfrm>
          <a:prstGeom prst="rect">
            <a:avLst/>
          </a:prstGeom>
        </p:spPr>
        <p:txBody>
          <a:bodyPr/>
          <a:lstStyle>
            <a:lvl1pPr marL="0" indent="0" algn="ctr">
              <a:spcBef>
                <a:spcPts val="600"/>
              </a:spcBef>
              <a:buSzTx/>
              <a:buFontTx/>
              <a:buNone/>
              <a:defRPr sz="1800"/>
            </a:lvl1pPr>
            <a:lvl2pPr marL="0" indent="457200" algn="ctr">
              <a:spcBef>
                <a:spcPts val="600"/>
              </a:spcBef>
              <a:buSzTx/>
              <a:buFontTx/>
              <a:buNone/>
              <a:defRPr sz="1800"/>
            </a:lvl2pPr>
            <a:lvl3pPr marL="0" indent="914400" algn="ctr">
              <a:spcBef>
                <a:spcPts val="600"/>
              </a:spcBef>
              <a:buSzTx/>
              <a:buFontTx/>
              <a:buNone/>
              <a:defRPr sz="1800"/>
            </a:lvl3pPr>
            <a:lvl4pPr marL="0" indent="1371600" algn="ctr">
              <a:spcBef>
                <a:spcPts val="600"/>
              </a:spcBef>
              <a:buSzTx/>
              <a:buFontTx/>
              <a:buNone/>
              <a:defRPr sz="1800"/>
            </a:lvl4pPr>
            <a:lvl5pPr marL="0" indent="1828800" algn="ctr">
              <a:spcBef>
                <a:spcPts val="600"/>
              </a:spcBef>
              <a:buSzTx/>
              <a:buFontTx/>
              <a:buNone/>
              <a:defRPr sz="1800"/>
            </a:lvl5pPr>
          </a:lstStyle>
          <a:p>
            <a:pPr lvl="0">
              <a:defRPr>
                <a:solidFill>
                  <a:srgbClr val="000000"/>
                </a:solidFill>
                <a:effectLst/>
              </a:defRPr>
            </a:pPr>
            <a:r>
              <a:rPr>
                <a:solidFill>
                  <a:srgbClr val="333333"/>
                </a:solidFill>
                <a:effectLst>
                  <a:outerShdw blurRad="63500" dir="2700000" rotWithShape="0">
                    <a:srgbClr val="FFFFFF">
                      <a:alpha val="40000"/>
                    </a:srgbClr>
                  </a:outerShdw>
                </a:effectLst>
              </a:rPr>
              <a:t>Body Level One</a:t>
            </a:r>
          </a:p>
          <a:p>
            <a:pPr lvl="1">
              <a:defRPr>
                <a:solidFill>
                  <a:srgbClr val="000000"/>
                </a:solidFill>
                <a:effectLst/>
              </a:defRPr>
            </a:pPr>
            <a:r>
              <a:rPr>
                <a:solidFill>
                  <a:srgbClr val="333333"/>
                </a:solidFill>
                <a:effectLst>
                  <a:outerShdw blurRad="63500" dir="2700000" rotWithShape="0">
                    <a:srgbClr val="FFFFFF">
                      <a:alpha val="40000"/>
                    </a:srgbClr>
                  </a:outerShdw>
                </a:effectLst>
              </a:rPr>
              <a:t>Body Level Two</a:t>
            </a:r>
          </a:p>
          <a:p>
            <a:pPr lvl="2">
              <a:defRPr>
                <a:solidFill>
                  <a:srgbClr val="000000"/>
                </a:solidFill>
                <a:effectLst/>
              </a:defRPr>
            </a:pPr>
            <a:r>
              <a:rPr>
                <a:solidFill>
                  <a:srgbClr val="333333"/>
                </a:solidFill>
                <a:effectLst>
                  <a:outerShdw blurRad="63500" dir="2700000" rotWithShape="0">
                    <a:srgbClr val="FFFFFF">
                      <a:alpha val="40000"/>
                    </a:srgbClr>
                  </a:outerShdw>
                </a:effectLst>
              </a:rPr>
              <a:t>Body Level Three</a:t>
            </a:r>
          </a:p>
          <a:p>
            <a:pPr lvl="3">
              <a:defRPr>
                <a:solidFill>
                  <a:srgbClr val="000000"/>
                </a:solidFill>
                <a:effectLst/>
              </a:defRPr>
            </a:pPr>
            <a:r>
              <a:rPr>
                <a:solidFill>
                  <a:srgbClr val="333333"/>
                </a:solidFill>
                <a:effectLst>
                  <a:outerShdw blurRad="63500" dir="2700000" rotWithShape="0">
                    <a:srgbClr val="FFFFFF">
                      <a:alpha val="40000"/>
                    </a:srgbClr>
                  </a:outerShdw>
                </a:effectLst>
              </a:rPr>
              <a:t>Body Level Four</a:t>
            </a:r>
          </a:p>
          <a:p>
            <a:pPr lvl="4">
              <a:defRPr>
                <a:solidFill>
                  <a:srgbClr val="000000"/>
                </a:solidFill>
                <a:effectLst/>
              </a:defRPr>
            </a:pPr>
            <a:r>
              <a:rPr>
                <a:solidFill>
                  <a:srgbClr val="333333"/>
                </a:solidFill>
                <a:effectLst>
                  <a:outerShdw blurRad="63500" dir="2700000" rotWithShape="0">
                    <a:srgbClr val="FFFFFF">
                      <a:alpha val="40000"/>
                    </a:srgbClr>
                  </a:outerShdw>
                </a:effectLst>
              </a:rPr>
              <a:t>Body Level Five</a:t>
            </a:r>
          </a:p>
        </p:txBody>
      </p:sp>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12" name="image4.png" descr="overlay-ruleShadow.png"/>
          <p:cNvPicPr/>
          <p:nvPr/>
        </p:nvPicPr>
        <p:blipFill>
          <a:blip r:embed="rId3">
            <a:extLst/>
          </a:blip>
          <a:stretch>
            <a:fillRect/>
          </a:stretch>
        </p:blipFill>
        <p:spPr>
          <a:xfrm>
            <a:off x="0" y="3303983"/>
            <a:ext cx="9144000" cy="125017"/>
          </a:xfrm>
          <a:prstGeom prst="rect">
            <a:avLst/>
          </a:prstGeom>
          <a:ln w="12700">
            <a:miter lim="400000"/>
          </a:ln>
        </p:spPr>
      </p:pic>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58" name="image3.jpg" descr="Overlay-FullBackground.jpg"/>
          <p:cNvPicPr/>
          <p:nvPr/>
        </p:nvPicPr>
        <p:blipFill>
          <a:blip r:embed="rId2">
            <a:extLst/>
          </a:blip>
          <a:srcRect l="50000"/>
          <a:stretch>
            <a:fillRect/>
          </a:stretch>
        </p:blipFill>
        <p:spPr>
          <a:xfrm>
            <a:off x="4572000" y="4481"/>
            <a:ext cx="4572000" cy="6858001"/>
          </a:xfrm>
          <a:prstGeom prst="rect">
            <a:avLst/>
          </a:prstGeom>
          <a:ln w="12700">
            <a:miter lim="400000"/>
          </a:ln>
        </p:spPr>
      </p:pic>
      <p:pic>
        <p:nvPicPr>
          <p:cNvPr id="59" name="image4.png" descr="overlay-ruleShadow.png"/>
          <p:cNvPicPr/>
          <p:nvPr/>
        </p:nvPicPr>
        <p:blipFill>
          <a:blip r:embed="rId3">
            <a:extLst/>
          </a:blip>
          <a:srcRect r="25030"/>
          <a:stretch>
            <a:fillRect/>
          </a:stretch>
        </p:blipFill>
        <p:spPr>
          <a:xfrm rot="16200000">
            <a:off x="1086390" y="3365074"/>
            <a:ext cx="6855165" cy="125017"/>
          </a:xfrm>
          <a:prstGeom prst="rect">
            <a:avLst/>
          </a:prstGeom>
          <a:ln w="12700">
            <a:miter lim="400000"/>
          </a:ln>
        </p:spPr>
      </p:pic>
      <p:sp>
        <p:nvSpPr>
          <p:cNvPr id="60" name="Shape 60"/>
          <p:cNvSpPr>
            <a:spLocks noGrp="1"/>
          </p:cNvSpPr>
          <p:nvPr>
            <p:ph type="title"/>
          </p:nvPr>
        </p:nvSpPr>
        <p:spPr>
          <a:xfrm>
            <a:off x="301752" y="0"/>
            <a:ext cx="3959353" cy="1965961"/>
          </a:xfrm>
          <a:prstGeom prst="rect">
            <a:avLst/>
          </a:prstGeom>
        </p:spPr>
        <p:txBody>
          <a:bodyPr anchor="b">
            <a:noAutofit/>
          </a:bodyPr>
          <a:lstStyle>
            <a:lvl1pPr>
              <a:defRPr sz="3600"/>
            </a:lvl1pPr>
          </a:lstStyle>
          <a:p>
            <a:pPr lvl="0">
              <a:defRPr sz="1800">
                <a:solidFill>
                  <a:srgbClr val="000000"/>
                </a:solidFill>
                <a:effectLst/>
              </a:defRPr>
            </a:pPr>
            <a:r>
              <a:rPr sz="3600">
                <a:solidFill>
                  <a:srgbClr val="FFFFFF"/>
                </a:solidFill>
                <a:effectLst>
                  <a:outerShdw blurRad="50800" dist="12700" dir="2700000" rotWithShape="0">
                    <a:srgbClr val="000000">
                      <a:alpha val="60000"/>
                    </a:srgbClr>
                  </a:outerShdw>
                </a:effectLst>
              </a:rPr>
              <a:t>Title Text</a:t>
            </a:r>
          </a:p>
        </p:txBody>
      </p:sp>
      <p:sp>
        <p:nvSpPr>
          <p:cNvPr id="61" name="Shape 61"/>
          <p:cNvSpPr>
            <a:spLocks noGrp="1"/>
          </p:cNvSpPr>
          <p:nvPr>
            <p:ph type="body" idx="1"/>
          </p:nvPr>
        </p:nvSpPr>
        <p:spPr>
          <a:xfrm>
            <a:off x="301752" y="1970801"/>
            <a:ext cx="3959353" cy="4887199"/>
          </a:xfrm>
          <a:prstGeom prst="rect">
            <a:avLst/>
          </a:prstGeom>
          <a:effectLst>
            <a:outerShdw blurRad="50800" dist="38100" dir="2700000" rotWithShape="0">
              <a:srgbClr val="000000">
                <a:alpha val="40000"/>
              </a:srgbClr>
            </a:outerShdw>
          </a:effectLst>
        </p:spPr>
        <p:txBody>
          <a:bodyPr/>
          <a:lstStyle>
            <a:lvl1pPr marL="0" indent="0" algn="ctr">
              <a:lnSpc>
                <a:spcPct val="110000"/>
              </a:lnSpc>
              <a:buSzTx/>
              <a:buFontTx/>
              <a:buNone/>
              <a:defRPr sz="1800">
                <a:solidFill>
                  <a:srgbClr val="FFFFFF"/>
                </a:solidFill>
                <a:effectLst>
                  <a:outerShdw blurRad="38100" dist="12700" dir="2700000" rotWithShape="0">
                    <a:srgbClr val="000000">
                      <a:alpha val="60000"/>
                    </a:srgbClr>
                  </a:outerShdw>
                </a:effectLst>
              </a:defRPr>
            </a:lvl1pPr>
            <a:lvl2pPr marL="0" indent="457200" algn="ctr">
              <a:lnSpc>
                <a:spcPct val="110000"/>
              </a:lnSpc>
              <a:buSzTx/>
              <a:buFontTx/>
              <a:buNone/>
              <a:defRPr sz="1800">
                <a:solidFill>
                  <a:srgbClr val="FFFFFF"/>
                </a:solidFill>
                <a:effectLst>
                  <a:outerShdw blurRad="38100" dist="12700" dir="2700000" rotWithShape="0">
                    <a:srgbClr val="000000">
                      <a:alpha val="60000"/>
                    </a:srgbClr>
                  </a:outerShdw>
                </a:effectLst>
              </a:defRPr>
            </a:lvl2pPr>
            <a:lvl3pPr marL="0" indent="914400" algn="ctr">
              <a:lnSpc>
                <a:spcPct val="110000"/>
              </a:lnSpc>
              <a:buSzTx/>
              <a:buFontTx/>
              <a:buNone/>
              <a:defRPr sz="1800">
                <a:solidFill>
                  <a:srgbClr val="FFFFFF"/>
                </a:solidFill>
                <a:effectLst>
                  <a:outerShdw blurRad="38100" dist="12700" dir="2700000" rotWithShape="0">
                    <a:srgbClr val="000000">
                      <a:alpha val="60000"/>
                    </a:srgbClr>
                  </a:outerShdw>
                </a:effectLst>
              </a:defRPr>
            </a:lvl3pPr>
            <a:lvl4pPr marL="0" indent="1371600" algn="ctr">
              <a:lnSpc>
                <a:spcPct val="110000"/>
              </a:lnSpc>
              <a:buSzTx/>
              <a:buFontTx/>
              <a:buNone/>
              <a:defRPr sz="1800">
                <a:solidFill>
                  <a:srgbClr val="FFFFFF"/>
                </a:solidFill>
                <a:effectLst>
                  <a:outerShdw blurRad="38100" dist="12700" dir="2700000" rotWithShape="0">
                    <a:srgbClr val="000000">
                      <a:alpha val="60000"/>
                    </a:srgbClr>
                  </a:outerShdw>
                </a:effectLst>
              </a:defRPr>
            </a:lvl4pPr>
            <a:lvl5pPr marL="0" indent="1828800" algn="ctr">
              <a:lnSpc>
                <a:spcPct val="110000"/>
              </a:lnSpc>
              <a:buSzTx/>
              <a:buFontTx/>
              <a:buNone/>
              <a:defRPr sz="1800">
                <a:solidFill>
                  <a:srgbClr val="FFFFFF"/>
                </a:solidFill>
                <a:effectLst>
                  <a:outerShdw blurRad="38100" dist="12700" dir="2700000" rotWithShape="0">
                    <a:srgbClr val="000000">
                      <a:alpha val="60000"/>
                    </a:srgbClr>
                  </a:outerShdw>
                </a:effectLst>
              </a:defRPr>
            </a:lvl5pPr>
          </a:lstStyle>
          <a:p>
            <a:pPr lvl="0">
              <a:defRPr>
                <a:solidFill>
                  <a:srgbClr val="000000"/>
                </a:solidFill>
                <a:effectLst/>
              </a:defRPr>
            </a:pPr>
            <a:r>
              <a:rPr>
                <a:solidFill>
                  <a:srgbClr val="FFFFFF"/>
                </a:solidFill>
                <a:effectLst>
                  <a:outerShdw blurRad="38100" dist="12700" dir="2700000" rotWithShape="0">
                    <a:srgbClr val="000000">
                      <a:alpha val="60000"/>
                    </a:srgbClr>
                  </a:outerShdw>
                </a:effectLst>
              </a:rPr>
              <a:t>Body Level One</a:t>
            </a:r>
          </a:p>
          <a:p>
            <a:pPr lvl="1">
              <a:defRPr>
                <a:solidFill>
                  <a:srgbClr val="000000"/>
                </a:solidFill>
                <a:effectLst/>
              </a:defRPr>
            </a:pPr>
            <a:r>
              <a:rPr>
                <a:solidFill>
                  <a:srgbClr val="FFFFFF"/>
                </a:solidFill>
                <a:effectLst>
                  <a:outerShdw blurRad="38100" dist="12700" dir="2700000" rotWithShape="0">
                    <a:srgbClr val="000000">
                      <a:alpha val="60000"/>
                    </a:srgbClr>
                  </a:outerShdw>
                </a:effectLst>
              </a:rPr>
              <a:t>Body Level Two</a:t>
            </a:r>
          </a:p>
          <a:p>
            <a:pPr lvl="2">
              <a:defRPr>
                <a:solidFill>
                  <a:srgbClr val="000000"/>
                </a:solidFill>
                <a:effectLst/>
              </a:defRPr>
            </a:pPr>
            <a:r>
              <a:rPr>
                <a:solidFill>
                  <a:srgbClr val="FFFFFF"/>
                </a:solidFill>
                <a:effectLst>
                  <a:outerShdw blurRad="38100" dist="12700" dir="2700000" rotWithShape="0">
                    <a:srgbClr val="000000">
                      <a:alpha val="60000"/>
                    </a:srgbClr>
                  </a:outerShdw>
                </a:effectLst>
              </a:rPr>
              <a:t>Body Level Three</a:t>
            </a:r>
          </a:p>
          <a:p>
            <a:pPr lvl="3">
              <a:defRPr>
                <a:solidFill>
                  <a:srgbClr val="000000"/>
                </a:solidFill>
                <a:effectLst/>
              </a:defRPr>
            </a:pPr>
            <a:r>
              <a:rPr>
                <a:solidFill>
                  <a:srgbClr val="FFFFFF"/>
                </a:solidFill>
                <a:effectLst>
                  <a:outerShdw blurRad="38100" dist="12700" dir="2700000" rotWithShape="0">
                    <a:srgbClr val="000000">
                      <a:alpha val="60000"/>
                    </a:srgbClr>
                  </a:outerShdw>
                </a:effectLst>
              </a:rPr>
              <a:t>Body Level Four</a:t>
            </a:r>
          </a:p>
          <a:p>
            <a:pPr lvl="4">
              <a:defRPr>
                <a:solidFill>
                  <a:srgbClr val="000000"/>
                </a:solidFill>
                <a:effectLst/>
              </a:defRPr>
            </a:pPr>
            <a:r>
              <a:rPr>
                <a:solidFill>
                  <a:srgbClr val="FFFFFF"/>
                </a:solidFill>
                <a:effectLst>
                  <a:outerShdw blurRad="38100" dist="12700" dir="2700000" rotWithShape="0">
                    <a:srgbClr val="000000">
                      <a:alpha val="60000"/>
                    </a:srgbClr>
                  </a:outerShdw>
                </a:effectLst>
              </a:rPr>
              <a:t>Body Level Five</a:t>
            </a:r>
          </a:p>
        </p:txBody>
      </p:sp>
      <p:sp>
        <p:nvSpPr>
          <p:cNvPr id="62" name="Shape 62"/>
          <p:cNvSpPr>
            <a:spLocks noGrp="1"/>
          </p:cNvSpPr>
          <p:nvPr>
            <p:ph type="sldNum" sz="quarter" idx="2"/>
          </p:nvPr>
        </p:nvSpPr>
        <p:spPr>
          <a:xfrm>
            <a:off x="1892807" y="5749252"/>
            <a:ext cx="758953" cy="553825"/>
          </a:xfrm>
          <a:prstGeom prst="rect">
            <a:avLst/>
          </a:prstGeom>
        </p:spPr>
        <p:txBody>
          <a:bodyPr/>
          <a:lstStyle>
            <a:lvl1pPr>
              <a:defRPr sz="36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pic>
        <p:nvPicPr>
          <p:cNvPr id="64" name="image3.jpg" descr="Overlay-FullBackground.jpg"/>
          <p:cNvPicPr/>
          <p:nvPr/>
        </p:nvPicPr>
        <p:blipFill>
          <a:blip r:embed="rId2">
            <a:extLst/>
          </a:blip>
          <a:stretch>
            <a:fillRect/>
          </a:stretch>
        </p:blipFill>
        <p:spPr>
          <a:xfrm>
            <a:off x="0" y="4481"/>
            <a:ext cx="9144000" cy="6858001"/>
          </a:xfrm>
          <a:prstGeom prst="rect">
            <a:avLst/>
          </a:prstGeom>
          <a:ln w="12700">
            <a:miter lim="400000"/>
          </a:ln>
        </p:spPr>
      </p:pic>
      <p:sp>
        <p:nvSpPr>
          <p:cNvPr id="65" name="Shape 65"/>
          <p:cNvSpPr>
            <a:spLocks noGrp="1"/>
          </p:cNvSpPr>
          <p:nvPr>
            <p:ph type="title"/>
          </p:nvPr>
        </p:nvSpPr>
        <p:spPr>
          <a:xfrm>
            <a:off x="762000" y="2324100"/>
            <a:ext cx="7620000" cy="2705100"/>
          </a:xfrm>
          <a:prstGeom prst="rect">
            <a:avLst/>
          </a:prstGeom>
        </p:spPr>
        <p:txBody>
          <a:bodyPr anchor="b"/>
          <a:lstStyle>
            <a:lvl1pPr algn="l">
              <a:spcBef>
                <a:spcPts val="2000"/>
              </a:spcBef>
              <a:defRPr sz="3600">
                <a:solidFill>
                  <a:srgbClr val="333333"/>
                </a:solidFill>
                <a:effectLst>
                  <a:outerShdw blurRad="63500" dir="2700000" rotWithShape="0">
                    <a:srgbClr val="FFFFFF">
                      <a:alpha val="40000"/>
                    </a:srgbClr>
                  </a:outerShdw>
                </a:effectLst>
              </a:defRPr>
            </a:lvl1pPr>
          </a:lstStyle>
          <a:p>
            <a:pPr lvl="0">
              <a:defRPr sz="1800">
                <a:solidFill>
                  <a:srgbClr val="000000"/>
                </a:solidFill>
                <a:effectLst/>
              </a:defRPr>
            </a:pPr>
            <a:r>
              <a:rPr sz="3600">
                <a:solidFill>
                  <a:srgbClr val="333333"/>
                </a:solidFill>
                <a:effectLst>
                  <a:outerShdw blurRad="63500" dir="2700000" rotWithShape="0">
                    <a:srgbClr val="FFFFFF">
                      <a:alpha val="40000"/>
                    </a:srgbClr>
                  </a:outerShdw>
                </a:effectLst>
              </a:rPr>
              <a:t>Title Text</a:t>
            </a:r>
          </a:p>
        </p:txBody>
      </p:sp>
      <p:sp>
        <p:nvSpPr>
          <p:cNvPr id="66" name="Shape 66"/>
          <p:cNvSpPr>
            <a:spLocks noGrp="1"/>
          </p:cNvSpPr>
          <p:nvPr>
            <p:ph type="body" idx="1"/>
          </p:nvPr>
        </p:nvSpPr>
        <p:spPr>
          <a:xfrm>
            <a:off x="762000" y="5042646"/>
            <a:ext cx="7620000" cy="1815354"/>
          </a:xfrm>
          <a:prstGeom prst="rect">
            <a:avLst/>
          </a:prstGeom>
        </p:spPr>
        <p:txBody>
          <a:bodyPr/>
          <a:lstStyle>
            <a:lvl1pPr marL="0" indent="0" algn="ctr">
              <a:lnSpc>
                <a:spcPct val="110000"/>
              </a:lnSpc>
              <a:spcBef>
                <a:spcPts val="0"/>
              </a:spcBef>
              <a:buSzTx/>
              <a:buFontTx/>
              <a:buNone/>
              <a:defRPr sz="1800"/>
            </a:lvl1pPr>
            <a:lvl2pPr marL="0" indent="457200" algn="ctr">
              <a:lnSpc>
                <a:spcPct val="110000"/>
              </a:lnSpc>
              <a:spcBef>
                <a:spcPts val="0"/>
              </a:spcBef>
              <a:buSzTx/>
              <a:buFontTx/>
              <a:buNone/>
              <a:defRPr sz="1800"/>
            </a:lvl2pPr>
            <a:lvl3pPr marL="0" indent="914400" algn="ctr">
              <a:lnSpc>
                <a:spcPct val="110000"/>
              </a:lnSpc>
              <a:spcBef>
                <a:spcPts val="0"/>
              </a:spcBef>
              <a:buSzTx/>
              <a:buFontTx/>
              <a:buNone/>
              <a:defRPr sz="1800"/>
            </a:lvl3pPr>
            <a:lvl4pPr marL="0" indent="1371600" algn="ctr">
              <a:lnSpc>
                <a:spcPct val="110000"/>
              </a:lnSpc>
              <a:spcBef>
                <a:spcPts val="0"/>
              </a:spcBef>
              <a:buSzTx/>
              <a:buFontTx/>
              <a:buNone/>
              <a:defRPr sz="1800"/>
            </a:lvl4pPr>
            <a:lvl5pPr marL="0" indent="1828800" algn="ctr">
              <a:lnSpc>
                <a:spcPct val="110000"/>
              </a:lnSpc>
              <a:spcBef>
                <a:spcPts val="0"/>
              </a:spcBef>
              <a:buSzTx/>
              <a:buFontTx/>
              <a:buNone/>
              <a:defRPr sz="1800"/>
            </a:lvl5pPr>
          </a:lstStyle>
          <a:p>
            <a:pPr lvl="0">
              <a:defRPr>
                <a:solidFill>
                  <a:srgbClr val="000000"/>
                </a:solidFill>
                <a:effectLst/>
              </a:defRPr>
            </a:pPr>
            <a:r>
              <a:rPr>
                <a:solidFill>
                  <a:srgbClr val="333333"/>
                </a:solidFill>
                <a:effectLst>
                  <a:outerShdw blurRad="63500" dir="2700000" rotWithShape="0">
                    <a:srgbClr val="FFFFFF">
                      <a:alpha val="40000"/>
                    </a:srgbClr>
                  </a:outerShdw>
                </a:effectLst>
              </a:rPr>
              <a:t>Body Level One</a:t>
            </a:r>
          </a:p>
          <a:p>
            <a:pPr lvl="1">
              <a:defRPr>
                <a:solidFill>
                  <a:srgbClr val="000000"/>
                </a:solidFill>
                <a:effectLst/>
              </a:defRPr>
            </a:pPr>
            <a:r>
              <a:rPr>
                <a:solidFill>
                  <a:srgbClr val="333333"/>
                </a:solidFill>
                <a:effectLst>
                  <a:outerShdw blurRad="63500" dir="2700000" rotWithShape="0">
                    <a:srgbClr val="FFFFFF">
                      <a:alpha val="40000"/>
                    </a:srgbClr>
                  </a:outerShdw>
                </a:effectLst>
              </a:rPr>
              <a:t>Body Level Two</a:t>
            </a:r>
          </a:p>
          <a:p>
            <a:pPr lvl="2">
              <a:defRPr>
                <a:solidFill>
                  <a:srgbClr val="000000"/>
                </a:solidFill>
                <a:effectLst/>
              </a:defRPr>
            </a:pPr>
            <a:r>
              <a:rPr>
                <a:solidFill>
                  <a:srgbClr val="333333"/>
                </a:solidFill>
                <a:effectLst>
                  <a:outerShdw blurRad="63500" dir="2700000" rotWithShape="0">
                    <a:srgbClr val="FFFFFF">
                      <a:alpha val="40000"/>
                    </a:srgbClr>
                  </a:outerShdw>
                </a:effectLst>
              </a:rPr>
              <a:t>Body Level Three</a:t>
            </a:r>
          </a:p>
          <a:p>
            <a:pPr lvl="3">
              <a:defRPr>
                <a:solidFill>
                  <a:srgbClr val="000000"/>
                </a:solidFill>
                <a:effectLst/>
              </a:defRPr>
            </a:pPr>
            <a:r>
              <a:rPr>
                <a:solidFill>
                  <a:srgbClr val="333333"/>
                </a:solidFill>
                <a:effectLst>
                  <a:outerShdw blurRad="63500" dir="2700000" rotWithShape="0">
                    <a:srgbClr val="FFFFFF">
                      <a:alpha val="40000"/>
                    </a:srgbClr>
                  </a:outerShdw>
                </a:effectLst>
              </a:rPr>
              <a:t>Body Level Four</a:t>
            </a:r>
          </a:p>
          <a:p>
            <a:pPr lvl="4">
              <a:defRPr>
                <a:solidFill>
                  <a:srgbClr val="000000"/>
                </a:solidFill>
                <a:effectLst/>
              </a:defRPr>
            </a:pPr>
            <a:r>
              <a:rPr>
                <a:solidFill>
                  <a:srgbClr val="333333"/>
                </a:solidFill>
                <a:effectLst>
                  <a:outerShdw blurRad="63500" dir="2700000" rotWithShape="0">
                    <a:srgbClr val="FFFFFF">
                      <a:alpha val="40000"/>
                    </a:srgbClr>
                  </a:outerShdw>
                </a:effectLst>
              </a:rPr>
              <a:t>Body Level Five</a:t>
            </a:r>
          </a:p>
        </p:txBody>
      </p:sp>
      <p:sp>
        <p:nvSpPr>
          <p:cNvPr id="67" name="Shape 6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losing">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a:effectLst>
            <a:outerShdw blurRad="50800" dist="38100" dir="2700000" rotWithShape="0">
              <a:srgbClr val="000000">
                <a:alpha val="40000"/>
              </a:srgbClr>
            </a:outerShdw>
          </a:effectLst>
        </p:spPr>
        <p:txBody>
          <a:bodyPr/>
          <a:lstStyle>
            <a:lvl1pPr>
              <a:defRPr>
                <a:solidFill>
                  <a:srgbClr val="FFFFFF"/>
                </a:solidFill>
                <a:effectLst>
                  <a:outerShdw blurRad="38100" dist="12700" dir="2700000" rotWithShape="0">
                    <a:srgbClr val="000000">
                      <a:alpha val="60000"/>
                    </a:srgbClr>
                  </a:outerShdw>
                </a:effectLst>
              </a:defRPr>
            </a:lvl1p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pic>
        <p:nvPicPr>
          <p:cNvPr id="71" name="image4.png" descr="overlay-ruleShadow.png"/>
          <p:cNvPicPr/>
          <p:nvPr/>
        </p:nvPicPr>
        <p:blipFill>
          <a:blip r:embed="rId2">
            <a:extLst/>
          </a:blip>
          <a:stretch>
            <a:fillRect/>
          </a:stretch>
        </p:blipFill>
        <p:spPr>
          <a:xfrm>
            <a:off x="0" y="1307591"/>
            <a:ext cx="9144000" cy="125017"/>
          </a:xfrm>
          <a:prstGeom prst="rect">
            <a:avLst/>
          </a:prstGeom>
          <a:ln w="12700">
            <a:miter lim="400000"/>
          </a:ln>
        </p:spPr>
      </p:pic>
      <p:pic>
        <p:nvPicPr>
          <p:cNvPr id="72" name="image3.jpg" descr="Overlay-FullBackground.jpg"/>
          <p:cNvPicPr/>
          <p:nvPr/>
        </p:nvPicPr>
        <p:blipFill>
          <a:blip r:embed="rId3">
            <a:extLst/>
          </a:blip>
          <a:srcRect t="23333"/>
          <a:stretch>
            <a:fillRect/>
          </a:stretch>
        </p:blipFill>
        <p:spPr>
          <a:xfrm>
            <a:off x="0" y="1425387"/>
            <a:ext cx="9144000" cy="5432613"/>
          </a:xfrm>
          <a:prstGeom prst="rect">
            <a:avLst/>
          </a:prstGeom>
          <a:ln w="12700">
            <a:miter lim="400000"/>
          </a:ln>
        </p:spPr>
      </p:pic>
      <p:sp>
        <p:nvSpPr>
          <p:cNvPr id="73" name="Shape 73"/>
          <p:cNvSpPr>
            <a:spLocks noGrp="1"/>
          </p:cNvSpPr>
          <p:nvPr>
            <p:ph type="title"/>
          </p:nvPr>
        </p:nvSpPr>
        <p:spPr>
          <a:xfrm>
            <a:off x="779462" y="0"/>
            <a:ext cx="7583490" cy="1408674"/>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74" name="Shape 74"/>
          <p:cNvSpPr>
            <a:spLocks noGrp="1"/>
          </p:cNvSpPr>
          <p:nvPr>
            <p:ph type="body" idx="1"/>
          </p:nvPr>
        </p:nvSpPr>
        <p:spPr>
          <a:xfrm>
            <a:off x="779462" y="1828800"/>
            <a:ext cx="7583490" cy="5029200"/>
          </a:xfrm>
          <a:prstGeom prst="rect">
            <a:avLst/>
          </a:prstGeom>
        </p:spPr>
        <p:txBody>
          <a:bodyPr/>
          <a:lstStyle/>
          <a:p>
            <a:pPr lvl="0">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Five</a:t>
            </a:r>
          </a:p>
        </p:txBody>
      </p:sp>
      <p:sp>
        <p:nvSpPr>
          <p:cNvPr id="75" name="Shape 7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78" name="Shape 78"/>
          <p:cNvSpPr>
            <a:spLocks noGrp="1"/>
          </p:cNvSpPr>
          <p:nvPr>
            <p:ph type="body" idx="1"/>
          </p:nvPr>
        </p:nvSpPr>
        <p:spPr>
          <a:prstGeom prst="rect">
            <a:avLst/>
          </a:prstGeom>
        </p:spPr>
        <p:txBody>
          <a:bodyPr/>
          <a:lstStyle/>
          <a:p>
            <a:pPr lvl="0">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Five</a:t>
            </a:r>
          </a:p>
        </p:txBody>
      </p:sp>
      <p:sp>
        <p:nvSpPr>
          <p:cNvPr id="79" name="Shape 7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4" name="image4.png" descr="overlay-ruleShadow.png"/>
          <p:cNvPicPr/>
          <p:nvPr/>
        </p:nvPicPr>
        <p:blipFill>
          <a:blip r:embed="rId2">
            <a:extLst/>
          </a:blip>
          <a:stretch>
            <a:fillRect/>
          </a:stretch>
        </p:blipFill>
        <p:spPr>
          <a:xfrm>
            <a:off x="0" y="1307591"/>
            <a:ext cx="9144000" cy="125017"/>
          </a:xfrm>
          <a:prstGeom prst="rect">
            <a:avLst/>
          </a:prstGeom>
          <a:ln w="12700">
            <a:miter lim="400000"/>
          </a:ln>
        </p:spPr>
      </p:pic>
      <p:pic>
        <p:nvPicPr>
          <p:cNvPr id="15" name="image3.jpg" descr="Overlay-FullBackground.jpg"/>
          <p:cNvPicPr/>
          <p:nvPr/>
        </p:nvPicPr>
        <p:blipFill>
          <a:blip r:embed="rId3">
            <a:extLst/>
          </a:blip>
          <a:srcRect t="23333"/>
          <a:stretch>
            <a:fillRect/>
          </a:stretch>
        </p:blipFill>
        <p:spPr>
          <a:xfrm>
            <a:off x="0" y="1425387"/>
            <a:ext cx="9144000" cy="5432613"/>
          </a:xfrm>
          <a:prstGeom prst="rect">
            <a:avLst/>
          </a:prstGeom>
          <a:ln w="12700">
            <a:miter lim="400000"/>
          </a:ln>
        </p:spPr>
      </p:pic>
      <p:sp>
        <p:nvSpPr>
          <p:cNvPr id="16" name="Shape 16"/>
          <p:cNvSpPr>
            <a:spLocks noGrp="1"/>
          </p:cNvSpPr>
          <p:nvPr>
            <p:ph type="title"/>
          </p:nvPr>
        </p:nvSpPr>
        <p:spPr>
          <a:xfrm>
            <a:off x="779462" y="0"/>
            <a:ext cx="7583490" cy="1408674"/>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17" name="Shape 17"/>
          <p:cNvSpPr>
            <a:spLocks noGrp="1"/>
          </p:cNvSpPr>
          <p:nvPr>
            <p:ph type="body" idx="1"/>
          </p:nvPr>
        </p:nvSpPr>
        <p:spPr>
          <a:xfrm>
            <a:off x="779462" y="1828800"/>
            <a:ext cx="7583490" cy="5029200"/>
          </a:xfrm>
          <a:prstGeom prst="rect">
            <a:avLst/>
          </a:prstGeom>
        </p:spPr>
        <p:txBody>
          <a:bodyPr/>
          <a:lstStyle/>
          <a:p>
            <a:pPr lvl="0">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Five</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with Picture">
    <p:spTree>
      <p:nvGrpSpPr>
        <p:cNvPr id="1" name=""/>
        <p:cNvGrpSpPr/>
        <p:nvPr/>
      </p:nvGrpSpPr>
      <p:grpSpPr>
        <a:xfrm>
          <a:off x="0" y="0"/>
          <a:ext cx="0" cy="0"/>
          <a:chOff x="0" y="0"/>
          <a:chExt cx="0" cy="0"/>
        </a:xfrm>
      </p:grpSpPr>
      <p:pic>
        <p:nvPicPr>
          <p:cNvPr id="20" name="image3.jpg" descr="Overlay-FullBackground.jpg"/>
          <p:cNvPicPr/>
          <p:nvPr/>
        </p:nvPicPr>
        <p:blipFill>
          <a:blip r:embed="rId2">
            <a:extLst/>
          </a:blip>
          <a:srcRect t="50000"/>
          <a:stretch>
            <a:fillRect/>
          </a:stretch>
        </p:blipFill>
        <p:spPr>
          <a:xfrm>
            <a:off x="0" y="3429000"/>
            <a:ext cx="9144000" cy="3429000"/>
          </a:xfrm>
          <a:prstGeom prst="rect">
            <a:avLst/>
          </a:prstGeom>
          <a:ln w="12700">
            <a:miter lim="400000"/>
          </a:ln>
        </p:spPr>
      </p:pic>
      <p:sp>
        <p:nvSpPr>
          <p:cNvPr id="21" name="Shape 21"/>
          <p:cNvSpPr>
            <a:spLocks noGrp="1"/>
          </p:cNvSpPr>
          <p:nvPr>
            <p:ph type="title"/>
          </p:nvPr>
        </p:nvSpPr>
        <p:spPr>
          <a:xfrm>
            <a:off x="779462" y="0"/>
            <a:ext cx="7583490" cy="3048188"/>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22" name="Shape 22"/>
          <p:cNvSpPr>
            <a:spLocks noGrp="1"/>
          </p:cNvSpPr>
          <p:nvPr>
            <p:ph type="body" idx="1"/>
          </p:nvPr>
        </p:nvSpPr>
        <p:spPr>
          <a:xfrm>
            <a:off x="779462" y="3975847"/>
            <a:ext cx="7583488" cy="2882153"/>
          </a:xfrm>
          <a:prstGeom prst="rect">
            <a:avLst/>
          </a:prstGeom>
        </p:spPr>
        <p:txBody>
          <a:bodyPr anchor="ctr"/>
          <a:lstStyle>
            <a:lvl1pPr marL="0" indent="0" algn="ctr">
              <a:spcBef>
                <a:spcPts val="300"/>
              </a:spcBef>
              <a:buSzTx/>
              <a:buFontTx/>
              <a:buNone/>
              <a:defRPr sz="1800"/>
            </a:lvl1pPr>
            <a:lvl2pPr marL="0" indent="457200" algn="ctr">
              <a:spcBef>
                <a:spcPts val="300"/>
              </a:spcBef>
              <a:buSzTx/>
              <a:buFontTx/>
              <a:buNone/>
              <a:defRPr sz="1800"/>
            </a:lvl2pPr>
            <a:lvl3pPr marL="0" indent="914400" algn="ctr">
              <a:spcBef>
                <a:spcPts val="300"/>
              </a:spcBef>
              <a:buSzTx/>
              <a:buFontTx/>
              <a:buNone/>
              <a:defRPr sz="1800"/>
            </a:lvl3pPr>
            <a:lvl4pPr marL="0" indent="1371600" algn="ctr">
              <a:spcBef>
                <a:spcPts val="300"/>
              </a:spcBef>
              <a:buSzTx/>
              <a:buFontTx/>
              <a:buNone/>
              <a:defRPr sz="1800"/>
            </a:lvl4pPr>
            <a:lvl5pPr marL="0" indent="1828800" algn="ctr">
              <a:spcBef>
                <a:spcPts val="300"/>
              </a:spcBef>
              <a:buSzTx/>
              <a:buFontTx/>
              <a:buNone/>
              <a:defRPr sz="1800"/>
            </a:lvl5pPr>
          </a:lstStyle>
          <a:p>
            <a:pPr lvl="0">
              <a:defRPr>
                <a:solidFill>
                  <a:srgbClr val="000000"/>
                </a:solidFill>
                <a:effectLst/>
              </a:defRPr>
            </a:pPr>
            <a:r>
              <a:rPr>
                <a:solidFill>
                  <a:srgbClr val="333333"/>
                </a:solidFill>
                <a:effectLst>
                  <a:outerShdw blurRad="63500" dir="2700000" rotWithShape="0">
                    <a:srgbClr val="FFFFFF">
                      <a:alpha val="40000"/>
                    </a:srgbClr>
                  </a:outerShdw>
                </a:effectLst>
              </a:rPr>
              <a:t>Body Level One</a:t>
            </a:r>
          </a:p>
          <a:p>
            <a:pPr lvl="1">
              <a:defRPr>
                <a:solidFill>
                  <a:srgbClr val="000000"/>
                </a:solidFill>
                <a:effectLst/>
              </a:defRPr>
            </a:pPr>
            <a:r>
              <a:rPr>
                <a:solidFill>
                  <a:srgbClr val="333333"/>
                </a:solidFill>
                <a:effectLst>
                  <a:outerShdw blurRad="63500" dir="2700000" rotWithShape="0">
                    <a:srgbClr val="FFFFFF">
                      <a:alpha val="40000"/>
                    </a:srgbClr>
                  </a:outerShdw>
                </a:effectLst>
              </a:rPr>
              <a:t>Body Level Two</a:t>
            </a:r>
          </a:p>
          <a:p>
            <a:pPr lvl="2">
              <a:defRPr>
                <a:solidFill>
                  <a:srgbClr val="000000"/>
                </a:solidFill>
                <a:effectLst/>
              </a:defRPr>
            </a:pPr>
            <a:r>
              <a:rPr>
                <a:solidFill>
                  <a:srgbClr val="333333"/>
                </a:solidFill>
                <a:effectLst>
                  <a:outerShdw blurRad="63500" dir="2700000" rotWithShape="0">
                    <a:srgbClr val="FFFFFF">
                      <a:alpha val="40000"/>
                    </a:srgbClr>
                  </a:outerShdw>
                </a:effectLst>
              </a:rPr>
              <a:t>Body Level Three</a:t>
            </a:r>
          </a:p>
          <a:p>
            <a:pPr lvl="3">
              <a:defRPr>
                <a:solidFill>
                  <a:srgbClr val="000000"/>
                </a:solidFill>
                <a:effectLst/>
              </a:defRPr>
            </a:pPr>
            <a:r>
              <a:rPr>
                <a:solidFill>
                  <a:srgbClr val="333333"/>
                </a:solidFill>
                <a:effectLst>
                  <a:outerShdw blurRad="63500" dir="2700000" rotWithShape="0">
                    <a:srgbClr val="FFFFFF">
                      <a:alpha val="40000"/>
                    </a:srgbClr>
                  </a:outerShdw>
                </a:effectLst>
              </a:rPr>
              <a:t>Body Level Four</a:t>
            </a:r>
          </a:p>
          <a:p>
            <a:pPr lvl="4">
              <a:defRPr>
                <a:solidFill>
                  <a:srgbClr val="000000"/>
                </a:solidFill>
                <a:effectLst/>
              </a:defRPr>
            </a:pPr>
            <a:r>
              <a:rPr>
                <a:solidFill>
                  <a:srgbClr val="333333"/>
                </a:solidFill>
                <a:effectLst>
                  <a:outerShdw blurRad="63500" dir="2700000" rotWithShape="0">
                    <a:srgbClr val="FFFFFF">
                      <a:alpha val="40000"/>
                    </a:srgbClr>
                  </a:outerShdw>
                </a:effectLst>
              </a:rPr>
              <a:t>Body Level Five</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24" name="image4.png" descr="overlay-ruleShadow.png"/>
          <p:cNvPicPr/>
          <p:nvPr/>
        </p:nvPicPr>
        <p:blipFill>
          <a:blip r:embed="rId3">
            <a:extLst/>
          </a:blip>
          <a:stretch>
            <a:fillRect/>
          </a:stretch>
        </p:blipFill>
        <p:spPr>
          <a:xfrm>
            <a:off x="0" y="3303983"/>
            <a:ext cx="9144000" cy="125017"/>
          </a:xfrm>
          <a:prstGeom prst="rect">
            <a:avLst/>
          </a:prstGeom>
          <a:ln w="12700">
            <a:miter lim="400000"/>
          </a:ln>
        </p:spPr>
      </p:pic>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6" name="image4.png" descr="overlay-ruleShadow.png"/>
          <p:cNvPicPr/>
          <p:nvPr/>
        </p:nvPicPr>
        <p:blipFill>
          <a:blip r:embed="rId2">
            <a:extLst/>
          </a:blip>
          <a:stretch>
            <a:fillRect/>
          </a:stretch>
        </p:blipFill>
        <p:spPr>
          <a:xfrm>
            <a:off x="0" y="4446983"/>
            <a:ext cx="9144000" cy="125017"/>
          </a:xfrm>
          <a:prstGeom prst="rect">
            <a:avLst/>
          </a:prstGeom>
          <a:ln w="12700">
            <a:miter lim="400000"/>
          </a:ln>
        </p:spPr>
      </p:pic>
      <p:pic>
        <p:nvPicPr>
          <p:cNvPr id="27" name="image3.jpg" descr="Overlay-FullBackground.jpg"/>
          <p:cNvPicPr/>
          <p:nvPr/>
        </p:nvPicPr>
        <p:blipFill>
          <a:blip r:embed="rId3">
            <a:extLst/>
          </a:blip>
          <a:srcRect t="66667"/>
          <a:stretch>
            <a:fillRect/>
          </a:stretch>
        </p:blipFill>
        <p:spPr>
          <a:xfrm>
            <a:off x="0" y="4571999"/>
            <a:ext cx="9144000" cy="2286001"/>
          </a:xfrm>
          <a:prstGeom prst="rect">
            <a:avLst/>
          </a:prstGeom>
          <a:ln w="12700">
            <a:miter lim="400000"/>
          </a:ln>
        </p:spPr>
      </p:pic>
      <p:sp>
        <p:nvSpPr>
          <p:cNvPr id="28" name="Shape 28"/>
          <p:cNvSpPr>
            <a:spLocks noGrp="1"/>
          </p:cNvSpPr>
          <p:nvPr>
            <p:ph type="title"/>
          </p:nvPr>
        </p:nvSpPr>
        <p:spPr>
          <a:xfrm>
            <a:off x="779462" y="1257300"/>
            <a:ext cx="7583488" cy="3076575"/>
          </a:xfrm>
          <a:prstGeom prst="rect">
            <a:avLst/>
          </a:prstGeom>
        </p:spPr>
        <p:txBody>
          <a:bodyPr anchor="b">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29" name="Shape 29"/>
          <p:cNvSpPr>
            <a:spLocks noGrp="1"/>
          </p:cNvSpPr>
          <p:nvPr>
            <p:ph type="body" idx="1"/>
          </p:nvPr>
        </p:nvSpPr>
        <p:spPr>
          <a:xfrm>
            <a:off x="779462" y="4724400"/>
            <a:ext cx="7583488" cy="2133600"/>
          </a:xfrm>
          <a:prstGeom prst="rect">
            <a:avLst/>
          </a:prstGeom>
        </p:spPr>
        <p:txBody>
          <a:bodyPr/>
          <a:lstStyle>
            <a:lvl1pPr marL="0" indent="0" algn="ctr">
              <a:spcBef>
                <a:spcPts val="300"/>
              </a:spcBef>
              <a:buSzTx/>
              <a:buFontTx/>
              <a:buNone/>
              <a:defRPr sz="1800"/>
            </a:lvl1pPr>
            <a:lvl2pPr marL="0" indent="457200" algn="ctr">
              <a:spcBef>
                <a:spcPts val="300"/>
              </a:spcBef>
              <a:buSzTx/>
              <a:buFontTx/>
              <a:buNone/>
              <a:defRPr sz="1800"/>
            </a:lvl2pPr>
            <a:lvl3pPr marL="0" indent="914400" algn="ctr">
              <a:spcBef>
                <a:spcPts val="300"/>
              </a:spcBef>
              <a:buSzTx/>
              <a:buFontTx/>
              <a:buNone/>
              <a:defRPr sz="1800"/>
            </a:lvl3pPr>
            <a:lvl4pPr marL="0" indent="1371600" algn="ctr">
              <a:spcBef>
                <a:spcPts val="300"/>
              </a:spcBef>
              <a:buSzTx/>
              <a:buFontTx/>
              <a:buNone/>
              <a:defRPr sz="1800"/>
            </a:lvl4pPr>
            <a:lvl5pPr marL="0" indent="1828800" algn="ctr">
              <a:spcBef>
                <a:spcPts val="300"/>
              </a:spcBef>
              <a:buSzTx/>
              <a:buFontTx/>
              <a:buNone/>
              <a:defRPr sz="1800"/>
            </a:lvl5pPr>
          </a:lstStyle>
          <a:p>
            <a:pPr lvl="0">
              <a:defRPr>
                <a:solidFill>
                  <a:srgbClr val="000000"/>
                </a:solidFill>
                <a:effectLst/>
              </a:defRPr>
            </a:pPr>
            <a:r>
              <a:rPr>
                <a:solidFill>
                  <a:srgbClr val="333333"/>
                </a:solidFill>
                <a:effectLst>
                  <a:outerShdw blurRad="63500" dir="2700000" rotWithShape="0">
                    <a:srgbClr val="FFFFFF">
                      <a:alpha val="40000"/>
                    </a:srgbClr>
                  </a:outerShdw>
                </a:effectLst>
              </a:rPr>
              <a:t>Body Level One</a:t>
            </a:r>
          </a:p>
          <a:p>
            <a:pPr lvl="1">
              <a:defRPr>
                <a:solidFill>
                  <a:srgbClr val="000000"/>
                </a:solidFill>
                <a:effectLst/>
              </a:defRPr>
            </a:pPr>
            <a:r>
              <a:rPr>
                <a:solidFill>
                  <a:srgbClr val="333333"/>
                </a:solidFill>
                <a:effectLst>
                  <a:outerShdw blurRad="63500" dir="2700000" rotWithShape="0">
                    <a:srgbClr val="FFFFFF">
                      <a:alpha val="40000"/>
                    </a:srgbClr>
                  </a:outerShdw>
                </a:effectLst>
              </a:rPr>
              <a:t>Body Level Two</a:t>
            </a:r>
          </a:p>
          <a:p>
            <a:pPr lvl="2">
              <a:defRPr>
                <a:solidFill>
                  <a:srgbClr val="000000"/>
                </a:solidFill>
                <a:effectLst/>
              </a:defRPr>
            </a:pPr>
            <a:r>
              <a:rPr>
                <a:solidFill>
                  <a:srgbClr val="333333"/>
                </a:solidFill>
                <a:effectLst>
                  <a:outerShdw blurRad="63500" dir="2700000" rotWithShape="0">
                    <a:srgbClr val="FFFFFF">
                      <a:alpha val="40000"/>
                    </a:srgbClr>
                  </a:outerShdw>
                </a:effectLst>
              </a:rPr>
              <a:t>Body Level Three</a:t>
            </a:r>
          </a:p>
          <a:p>
            <a:pPr lvl="3">
              <a:defRPr>
                <a:solidFill>
                  <a:srgbClr val="000000"/>
                </a:solidFill>
                <a:effectLst/>
              </a:defRPr>
            </a:pPr>
            <a:r>
              <a:rPr>
                <a:solidFill>
                  <a:srgbClr val="333333"/>
                </a:solidFill>
                <a:effectLst>
                  <a:outerShdw blurRad="63500" dir="2700000" rotWithShape="0">
                    <a:srgbClr val="FFFFFF">
                      <a:alpha val="40000"/>
                    </a:srgbClr>
                  </a:outerShdw>
                </a:effectLst>
              </a:rPr>
              <a:t>Body Level Four</a:t>
            </a:r>
          </a:p>
          <a:p>
            <a:pPr lvl="4">
              <a:defRPr>
                <a:solidFill>
                  <a:srgbClr val="000000"/>
                </a:solidFill>
                <a:effectLst/>
              </a:defRPr>
            </a:pPr>
            <a:r>
              <a:rPr>
                <a:solidFill>
                  <a:srgbClr val="333333"/>
                </a:solidFill>
                <a:effectLst>
                  <a:outerShdw blurRad="63500" dir="2700000" rotWithShape="0">
                    <a:srgbClr val="FFFFFF">
                      <a:alpha val="40000"/>
                    </a:srgbClr>
                  </a:outerShdw>
                </a:effectLst>
              </a:rPr>
              <a:t>Body Level Five</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32" name="image4.png" descr="overlay-ruleShadow.png"/>
          <p:cNvPicPr/>
          <p:nvPr/>
        </p:nvPicPr>
        <p:blipFill>
          <a:blip r:embed="rId2">
            <a:extLst/>
          </a:blip>
          <a:stretch>
            <a:fillRect/>
          </a:stretch>
        </p:blipFill>
        <p:spPr>
          <a:xfrm>
            <a:off x="0" y="1307591"/>
            <a:ext cx="9144000" cy="125017"/>
          </a:xfrm>
          <a:prstGeom prst="rect">
            <a:avLst/>
          </a:prstGeom>
          <a:ln w="12700">
            <a:miter lim="400000"/>
          </a:ln>
        </p:spPr>
      </p:pic>
      <p:pic>
        <p:nvPicPr>
          <p:cNvPr id="33" name="image3.jpg" descr="Overlay-FullBackground.jpg"/>
          <p:cNvPicPr/>
          <p:nvPr/>
        </p:nvPicPr>
        <p:blipFill>
          <a:blip r:embed="rId3">
            <a:extLst/>
          </a:blip>
          <a:srcRect t="23333"/>
          <a:stretch>
            <a:fillRect/>
          </a:stretch>
        </p:blipFill>
        <p:spPr>
          <a:xfrm>
            <a:off x="0" y="1425387"/>
            <a:ext cx="9144000" cy="5432613"/>
          </a:xfrm>
          <a:prstGeom prst="rect">
            <a:avLst/>
          </a:prstGeom>
          <a:ln w="12700">
            <a:miter lim="400000"/>
          </a:ln>
        </p:spPr>
      </p:pic>
      <p:sp>
        <p:nvSpPr>
          <p:cNvPr id="34" name="Shape 34"/>
          <p:cNvSpPr>
            <a:spLocks noGrp="1"/>
          </p:cNvSpPr>
          <p:nvPr>
            <p:ph type="title"/>
          </p:nvPr>
        </p:nvSpPr>
        <p:spPr>
          <a:xfrm>
            <a:off x="779462" y="0"/>
            <a:ext cx="7583490" cy="1408674"/>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35" name="Shape 35"/>
          <p:cNvSpPr>
            <a:spLocks noGrp="1"/>
          </p:cNvSpPr>
          <p:nvPr>
            <p:ph type="body" idx="1"/>
          </p:nvPr>
        </p:nvSpPr>
        <p:spPr>
          <a:xfrm>
            <a:off x="779462" y="1828800"/>
            <a:ext cx="3566161" cy="5029200"/>
          </a:xfrm>
          <a:prstGeom prst="rect">
            <a:avLst/>
          </a:prstGeom>
        </p:spPr>
        <p:txBody>
          <a:bodyPr/>
          <a:lstStyle>
            <a:lvl1pPr>
              <a:defRPr sz="2000"/>
            </a:lvl1pPr>
            <a:lvl2pPr marL="610658" indent="-328083">
              <a:defRPr sz="2000"/>
            </a:lvl2pPr>
            <a:lvl3pPr marL="891822" indent="-313972">
              <a:defRPr sz="2000"/>
            </a:lvl3pPr>
            <a:lvl4pPr marL="1174397" indent="-313972">
              <a:defRPr sz="2000"/>
            </a:lvl4pPr>
            <a:lvl5pPr marL="1456972" indent="-313972">
              <a:defRPr sz="2000"/>
            </a:lvl5pPr>
          </a:lstStyle>
          <a:p>
            <a:pPr lvl="0">
              <a:defRPr sz="1800">
                <a:solidFill>
                  <a:srgbClr val="000000"/>
                </a:solidFill>
                <a:effectLst/>
              </a:defRPr>
            </a:pPr>
            <a:r>
              <a:rPr sz="20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0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0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0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000">
                <a:solidFill>
                  <a:srgbClr val="333333"/>
                </a:solidFill>
                <a:effectLst>
                  <a:outerShdw blurRad="63500" dir="2700000" rotWithShape="0">
                    <a:srgbClr val="FFFFFF">
                      <a:alpha val="40000"/>
                    </a:srgbClr>
                  </a:outerShdw>
                </a:effectLst>
              </a:rPr>
              <a:t>Body Level Five</a:t>
            </a:r>
          </a:p>
        </p:txBody>
      </p:sp>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38" name="image4.png" descr="overlay-ruleShadow.png"/>
          <p:cNvPicPr/>
          <p:nvPr/>
        </p:nvPicPr>
        <p:blipFill>
          <a:blip r:embed="rId2">
            <a:extLst/>
          </a:blip>
          <a:stretch>
            <a:fillRect/>
          </a:stretch>
        </p:blipFill>
        <p:spPr>
          <a:xfrm>
            <a:off x="0" y="1307591"/>
            <a:ext cx="9144000" cy="125017"/>
          </a:xfrm>
          <a:prstGeom prst="rect">
            <a:avLst/>
          </a:prstGeom>
          <a:ln w="12700">
            <a:miter lim="400000"/>
          </a:ln>
        </p:spPr>
      </p:pic>
      <p:pic>
        <p:nvPicPr>
          <p:cNvPr id="39" name="image3.jpg" descr="Overlay-FullBackground.jpg"/>
          <p:cNvPicPr/>
          <p:nvPr/>
        </p:nvPicPr>
        <p:blipFill>
          <a:blip r:embed="rId3">
            <a:extLst/>
          </a:blip>
          <a:srcRect t="23333"/>
          <a:stretch>
            <a:fillRect/>
          </a:stretch>
        </p:blipFill>
        <p:spPr>
          <a:xfrm>
            <a:off x="0" y="1425387"/>
            <a:ext cx="9144000" cy="5432613"/>
          </a:xfrm>
          <a:prstGeom prst="rect">
            <a:avLst/>
          </a:prstGeom>
          <a:ln w="12700">
            <a:miter lim="400000"/>
          </a:ln>
        </p:spPr>
      </p:pic>
      <p:sp>
        <p:nvSpPr>
          <p:cNvPr id="40" name="Shape 40"/>
          <p:cNvSpPr>
            <a:spLocks noGrp="1"/>
          </p:cNvSpPr>
          <p:nvPr>
            <p:ph type="title"/>
          </p:nvPr>
        </p:nvSpPr>
        <p:spPr>
          <a:xfrm>
            <a:off x="779462" y="50606"/>
            <a:ext cx="7583490" cy="1307461"/>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41" name="Shape 41"/>
          <p:cNvSpPr>
            <a:spLocks noGrp="1"/>
          </p:cNvSpPr>
          <p:nvPr>
            <p:ph type="body" idx="1"/>
          </p:nvPr>
        </p:nvSpPr>
        <p:spPr>
          <a:xfrm>
            <a:off x="779462" y="1358066"/>
            <a:ext cx="3566161" cy="1170068"/>
          </a:xfrm>
          <a:prstGeom prst="rect">
            <a:avLst/>
          </a:prstGeom>
        </p:spPr>
        <p:txBody>
          <a:bodyPr anchor="ctr">
            <a:noAutofit/>
          </a:bodyPr>
          <a:lstStyle>
            <a:lvl1pPr marL="0" indent="0" algn="ctr">
              <a:spcBef>
                <a:spcPts val="0"/>
              </a:spcBef>
              <a:buSzTx/>
              <a:buFontTx/>
              <a:buNone/>
              <a:defRPr sz="2800"/>
            </a:lvl1pPr>
            <a:lvl2pPr marL="0" indent="457200" algn="ctr">
              <a:spcBef>
                <a:spcPts val="0"/>
              </a:spcBef>
              <a:buSzTx/>
              <a:buFontTx/>
              <a:buNone/>
              <a:defRPr sz="2800"/>
            </a:lvl2pPr>
            <a:lvl3pPr marL="0" indent="914400" algn="ctr">
              <a:spcBef>
                <a:spcPts val="0"/>
              </a:spcBef>
              <a:buSzTx/>
              <a:buFontTx/>
              <a:buNone/>
              <a:defRPr sz="2800"/>
            </a:lvl3pPr>
            <a:lvl4pPr marL="0" indent="1371600" algn="ctr">
              <a:spcBef>
                <a:spcPts val="0"/>
              </a:spcBef>
              <a:buSzTx/>
              <a:buFontTx/>
              <a:buNone/>
              <a:defRPr sz="2800"/>
            </a:lvl4pPr>
            <a:lvl5pPr marL="0" indent="1828800" algn="ctr">
              <a:spcBef>
                <a:spcPts val="0"/>
              </a:spcBef>
              <a:buSzTx/>
              <a:buFontTx/>
              <a:buNone/>
              <a:defRPr sz="2800"/>
            </a:lvl5pPr>
          </a:lstStyle>
          <a:p>
            <a:pPr lvl="0">
              <a:defRPr sz="1800">
                <a:solidFill>
                  <a:srgbClr val="000000"/>
                </a:solidFill>
                <a:effectLst/>
              </a:defRPr>
            </a:pPr>
            <a:r>
              <a:rPr sz="28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8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8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8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800">
                <a:solidFill>
                  <a:srgbClr val="333333"/>
                </a:solidFill>
                <a:effectLst>
                  <a:outerShdw blurRad="63500" dir="2700000" rotWithShape="0">
                    <a:srgbClr val="FFFFFF">
                      <a:alpha val="40000"/>
                    </a:srgbClr>
                  </a:outerShdw>
                </a:effectLst>
              </a:rPr>
              <a:t>Body Level Five</a:t>
            </a:r>
          </a:p>
        </p:txBody>
      </p:sp>
      <p:sp>
        <p:nvSpPr>
          <p:cNvPr id="42" name="Shape 4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44" name="image4.png" descr="overlay-ruleShadow.png"/>
          <p:cNvPicPr/>
          <p:nvPr/>
        </p:nvPicPr>
        <p:blipFill>
          <a:blip r:embed="rId2">
            <a:extLst/>
          </a:blip>
          <a:stretch>
            <a:fillRect/>
          </a:stretch>
        </p:blipFill>
        <p:spPr>
          <a:xfrm>
            <a:off x="0" y="1307591"/>
            <a:ext cx="9144000" cy="125017"/>
          </a:xfrm>
          <a:prstGeom prst="rect">
            <a:avLst/>
          </a:prstGeom>
          <a:ln w="12700">
            <a:miter lim="400000"/>
          </a:ln>
        </p:spPr>
      </p:pic>
      <p:sp>
        <p:nvSpPr>
          <p:cNvPr id="45" name="Shape 45"/>
          <p:cNvSpPr>
            <a:spLocks noGrp="1"/>
          </p:cNvSpPr>
          <p:nvPr>
            <p:ph type="title"/>
          </p:nvPr>
        </p:nvSpPr>
        <p:spPr>
          <a:xfrm>
            <a:off x="779462" y="0"/>
            <a:ext cx="7583490" cy="1408674"/>
          </a:xfrm>
          <a:prstGeom prst="rect">
            <a:avLst/>
          </a:prstGeom>
        </p:spPr>
        <p:txBody>
          <a:bodyPr>
            <a:no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46" name="Shape 46"/>
          <p:cNvSpPr>
            <a:spLocks noGrp="1"/>
          </p:cNvSpPr>
          <p:nvPr>
            <p:ph type="sldNum" sz="quarter" idx="2"/>
          </p:nvPr>
        </p:nvSpPr>
        <p:spPr>
          <a:prstGeom prst="rect">
            <a:avLst/>
          </a:prstGeom>
        </p:spPr>
        <p:txBody>
          <a:bodyPr/>
          <a:lstStyle/>
          <a:p>
            <a:pPr lvl="0"/>
            <a:fld id="{86CB4B4D-7CA3-9044-876B-883B54F8677D}" type="slidenum">
              <a:t>‹#›</a:t>
            </a:fld>
            <a:endParaRPr/>
          </a:p>
        </p:txBody>
      </p:sp>
      <p:pic>
        <p:nvPicPr>
          <p:cNvPr id="47" name="image3.jpg" descr="Overlay-FullBackground.jpg"/>
          <p:cNvPicPr/>
          <p:nvPr/>
        </p:nvPicPr>
        <p:blipFill>
          <a:blip r:embed="rId3">
            <a:extLst/>
          </a:blip>
          <a:srcRect t="21046"/>
          <a:stretch>
            <a:fillRect/>
          </a:stretch>
        </p:blipFill>
        <p:spPr>
          <a:xfrm>
            <a:off x="0" y="1447800"/>
            <a:ext cx="9144000" cy="5414682"/>
          </a:xfrm>
          <a:prstGeom prst="rect">
            <a:avLst/>
          </a:prstGeom>
          <a:ln w="12700">
            <a:miter lim="400000"/>
          </a:ln>
        </p:spPr>
      </p:pic>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image3.jpg" descr="Overlay-FullBackground.jpg"/>
          <p:cNvPicPr/>
          <p:nvPr/>
        </p:nvPicPr>
        <p:blipFill>
          <a:blip r:embed="rId2">
            <a:extLst/>
          </a:blip>
          <a:stretch>
            <a:fillRect/>
          </a:stretch>
        </p:blipFill>
        <p:spPr>
          <a:xfrm>
            <a:off x="0" y="4481"/>
            <a:ext cx="9144000" cy="6858001"/>
          </a:xfrm>
          <a:prstGeom prst="rect">
            <a:avLst/>
          </a:prstGeom>
          <a:ln w="12700">
            <a:miter lim="400000"/>
          </a:ln>
        </p:spPr>
      </p:pic>
      <p:sp>
        <p:nvSpPr>
          <p:cNvPr id="50" name="Shape 5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52" name="image3.jpg" descr="Overlay-FullBackground.jpg"/>
          <p:cNvPicPr/>
          <p:nvPr/>
        </p:nvPicPr>
        <p:blipFill>
          <a:blip r:embed="rId2">
            <a:extLst/>
          </a:blip>
          <a:srcRect l="50000"/>
          <a:stretch>
            <a:fillRect/>
          </a:stretch>
        </p:blipFill>
        <p:spPr>
          <a:xfrm>
            <a:off x="4572000" y="4481"/>
            <a:ext cx="4572000" cy="6858001"/>
          </a:xfrm>
          <a:prstGeom prst="rect">
            <a:avLst/>
          </a:prstGeom>
          <a:ln w="12700">
            <a:miter lim="400000"/>
          </a:ln>
        </p:spPr>
      </p:pic>
      <p:sp>
        <p:nvSpPr>
          <p:cNvPr id="53" name="Shape 53"/>
          <p:cNvSpPr>
            <a:spLocks noGrp="1"/>
          </p:cNvSpPr>
          <p:nvPr>
            <p:ph type="title"/>
          </p:nvPr>
        </p:nvSpPr>
        <p:spPr>
          <a:xfrm>
            <a:off x="301752" y="0"/>
            <a:ext cx="3962401" cy="1963271"/>
          </a:xfrm>
          <a:prstGeom prst="rect">
            <a:avLst/>
          </a:prstGeom>
        </p:spPr>
        <p:txBody>
          <a:bodyPr anchor="b">
            <a:noAutofit/>
          </a:bodyPr>
          <a:lstStyle>
            <a:lvl1pPr>
              <a:defRPr sz="3600"/>
            </a:lvl1pPr>
          </a:lstStyle>
          <a:p>
            <a:pPr lvl="0">
              <a:defRPr sz="1800">
                <a:solidFill>
                  <a:srgbClr val="000000"/>
                </a:solidFill>
                <a:effectLst/>
              </a:defRPr>
            </a:pPr>
            <a:r>
              <a:rPr sz="3600">
                <a:solidFill>
                  <a:srgbClr val="FFFFFF"/>
                </a:solidFill>
                <a:effectLst>
                  <a:outerShdw blurRad="50800" dist="12700" dir="2700000" rotWithShape="0">
                    <a:srgbClr val="000000">
                      <a:alpha val="60000"/>
                    </a:srgbClr>
                  </a:outerShdw>
                </a:effectLst>
              </a:rPr>
              <a:t>Title Text</a:t>
            </a:r>
          </a:p>
        </p:txBody>
      </p:sp>
      <p:sp>
        <p:nvSpPr>
          <p:cNvPr id="54" name="Shape 54"/>
          <p:cNvSpPr>
            <a:spLocks noGrp="1"/>
          </p:cNvSpPr>
          <p:nvPr>
            <p:ph type="body" idx="1"/>
          </p:nvPr>
        </p:nvSpPr>
        <p:spPr>
          <a:xfrm>
            <a:off x="4866401" y="273050"/>
            <a:ext cx="3959353" cy="6584950"/>
          </a:xfrm>
          <a:prstGeom prst="rect">
            <a:avLst/>
          </a:prstGeom>
        </p:spPr>
        <p:txBody>
          <a:bodyPr/>
          <a:lstStyle/>
          <a:p>
            <a:pPr lvl="0">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Five</a:t>
            </a:r>
          </a:p>
        </p:txBody>
      </p:sp>
      <p:sp>
        <p:nvSpPr>
          <p:cNvPr id="55" name="Shape 55"/>
          <p:cNvSpPr>
            <a:spLocks noGrp="1"/>
          </p:cNvSpPr>
          <p:nvPr>
            <p:ph type="sldNum" sz="quarter" idx="2"/>
          </p:nvPr>
        </p:nvSpPr>
        <p:spPr>
          <a:xfrm>
            <a:off x="1892807" y="5759556"/>
            <a:ext cx="762001" cy="553825"/>
          </a:xfrm>
          <a:prstGeom prst="rect">
            <a:avLst/>
          </a:prstGeom>
        </p:spPr>
        <p:txBody>
          <a:bodyPr/>
          <a:lstStyle>
            <a:lvl1pPr>
              <a:defRPr sz="36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1pPr>
          </a:lstStyle>
          <a:p>
            <a:pPr lvl="0"/>
            <a:fld id="{86CB4B4D-7CA3-9044-876B-883B54F8677D}" type="slidenum">
              <a:t>‹#›</a:t>
            </a:fld>
            <a:endParaRPr/>
          </a:p>
        </p:txBody>
      </p:sp>
      <p:pic>
        <p:nvPicPr>
          <p:cNvPr id="56" name="image4.png" descr="overlay-ruleShadow.png"/>
          <p:cNvPicPr/>
          <p:nvPr/>
        </p:nvPicPr>
        <p:blipFill>
          <a:blip r:embed="rId3">
            <a:extLst/>
          </a:blip>
          <a:srcRect r="25030"/>
          <a:stretch>
            <a:fillRect/>
          </a:stretch>
        </p:blipFill>
        <p:spPr>
          <a:xfrm rot="16200000">
            <a:off x="1086390" y="3365074"/>
            <a:ext cx="6855165" cy="125017"/>
          </a:xfrm>
          <a:prstGeom prst="rect">
            <a:avLst/>
          </a:prstGeom>
          <a:ln w="12700">
            <a:miter lim="400000"/>
          </a:ln>
        </p:spPr>
      </p:pic>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jpe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pic>
        <p:nvPicPr>
          <p:cNvPr id="2" name="image3.jpg" descr="Overlay-FullBackground.jpg"/>
          <p:cNvPicPr/>
          <p:nvPr/>
        </p:nvPicPr>
        <p:blipFill>
          <a:blip r:embed="rId17">
            <a:extLst/>
          </a:blip>
          <a:srcRect r="14719"/>
          <a:stretch>
            <a:fillRect/>
          </a:stretch>
        </p:blipFill>
        <p:spPr>
          <a:xfrm>
            <a:off x="0" y="4481"/>
            <a:ext cx="7798112" cy="6858001"/>
          </a:xfrm>
          <a:prstGeom prst="rect">
            <a:avLst/>
          </a:prstGeom>
          <a:ln w="12700">
            <a:miter lim="400000"/>
          </a:ln>
        </p:spPr>
      </p:pic>
      <p:sp>
        <p:nvSpPr>
          <p:cNvPr id="3" name="Shape 3"/>
          <p:cNvSpPr>
            <a:spLocks noGrp="1"/>
          </p:cNvSpPr>
          <p:nvPr>
            <p:ph type="title"/>
          </p:nvPr>
        </p:nvSpPr>
        <p:spPr>
          <a:xfrm>
            <a:off x="7848600" y="0"/>
            <a:ext cx="1219200" cy="65833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Title Text</a:t>
            </a:r>
          </a:p>
        </p:txBody>
      </p:sp>
      <p:sp>
        <p:nvSpPr>
          <p:cNvPr id="4" name="Shape 4"/>
          <p:cNvSpPr>
            <a:spLocks noGrp="1"/>
          </p:cNvSpPr>
          <p:nvPr>
            <p:ph type="body" idx="1"/>
          </p:nvPr>
        </p:nvSpPr>
        <p:spPr>
          <a:xfrm>
            <a:off x="779462" y="457200"/>
            <a:ext cx="6383338" cy="6400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One</a:t>
            </a:r>
          </a:p>
          <a:p>
            <a:pPr lvl="1">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Two</a:t>
            </a:r>
          </a:p>
          <a:p>
            <a:pPr lvl="2">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Three</a:t>
            </a:r>
          </a:p>
          <a:p>
            <a:pPr lvl="3">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Four</a:t>
            </a:r>
          </a:p>
          <a:p>
            <a:pPr lvl="4">
              <a:defRPr sz="1800">
                <a:solidFill>
                  <a:srgbClr val="000000"/>
                </a:solidFill>
                <a:effectLst/>
              </a:defRPr>
            </a:pPr>
            <a:r>
              <a:rPr sz="2400">
                <a:solidFill>
                  <a:srgbClr val="333333"/>
                </a:solidFill>
                <a:effectLst>
                  <a:outerShdw blurRad="63500" dir="2700000" rotWithShape="0">
                    <a:srgbClr val="FFFFFF">
                      <a:alpha val="40000"/>
                    </a:srgbClr>
                  </a:outerShdw>
                </a:effectLst>
              </a:rPr>
              <a:t>Body Level Five</a:t>
            </a:r>
          </a:p>
        </p:txBody>
      </p:sp>
      <p:sp>
        <p:nvSpPr>
          <p:cNvPr id="5" name="Shape 5"/>
          <p:cNvSpPr>
            <a:spLocks noGrp="1"/>
          </p:cNvSpPr>
          <p:nvPr>
            <p:ph type="sldNum" sz="quarter" idx="2"/>
          </p:nvPr>
        </p:nvSpPr>
        <p:spPr>
          <a:xfrm>
            <a:off x="4267200" y="6404292"/>
            <a:ext cx="609600" cy="269241"/>
          </a:xfrm>
          <a:prstGeom prst="rect">
            <a:avLst/>
          </a:prstGeom>
          <a:ln w="12700">
            <a:miter lim="400000"/>
          </a:ln>
        </p:spPr>
        <p:txBody>
          <a:bodyPr lIns="45719" rIns="45719" anchor="ctr">
            <a:spAutoFit/>
          </a:bodyPr>
          <a:lstStyle>
            <a:lvl1pPr algn="ctr">
              <a:defRPr sz="1200">
                <a:solidFill>
                  <a:srgbClr val="333333"/>
                </a:solidFill>
                <a:effectLst>
                  <a:outerShdw blurRad="63500" dir="2700000" rotWithShape="0">
                    <a:srgbClr val="FFFFFF">
                      <a:alpha val="40000"/>
                    </a:srgbClr>
                  </a:outerShdw>
                </a:effectLst>
              </a:defRPr>
            </a:lvl1pPr>
          </a:lstStyle>
          <a:p>
            <a:pPr lvl="0"/>
            <a:fld id="{86CB4B4D-7CA3-9044-876B-883B54F8677D}" type="slidenum">
              <a:t>‹#›</a:t>
            </a:fld>
            <a:endParaRPr/>
          </a:p>
        </p:txBody>
      </p:sp>
      <p:pic>
        <p:nvPicPr>
          <p:cNvPr id="6" name="image4.png" descr="overlay-ruleShadow.png"/>
          <p:cNvPicPr/>
          <p:nvPr/>
        </p:nvPicPr>
        <p:blipFill>
          <a:blip r:embed="rId18">
            <a:extLst/>
          </a:blip>
          <a:srcRect r="25030"/>
          <a:stretch>
            <a:fillRect/>
          </a:stretch>
        </p:blipFill>
        <p:spPr>
          <a:xfrm rot="5400000" flipH="1">
            <a:off x="4421261" y="3365074"/>
            <a:ext cx="6855165" cy="125017"/>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spd="med"/>
  <p:txStyles>
    <p:titleStyle>
      <a:lvl1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1pPr>
      <a:lvl2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2pPr>
      <a:lvl3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3pPr>
      <a:lvl4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4pPr>
      <a:lvl5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5pPr>
      <a:lvl6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6pPr>
      <a:lvl7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7pPr>
      <a:lvl8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8pPr>
      <a:lvl9pPr algn="ctr">
        <a:defRPr sz="4800">
          <a:solidFill>
            <a:srgbClr val="FFFFFF"/>
          </a:solidFill>
          <a:effectLst>
            <a:outerShdw blurRad="50800" dist="12700" dir="2700000" rotWithShape="0">
              <a:srgbClr val="000000">
                <a:alpha val="60000"/>
              </a:srgbClr>
            </a:outerShdw>
          </a:effectLst>
          <a:latin typeface="Perpetua Titling MT Light"/>
          <a:ea typeface="Perpetua Titling MT Light"/>
          <a:cs typeface="Perpetua Titling MT Light"/>
          <a:sym typeface="Perpetua Titling MT Light"/>
        </a:defRPr>
      </a:lvl9pPr>
    </p:titleStyle>
    <p:bodyStyle>
      <a:lvl1pPr marL="282575" indent="-282575">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1pPr>
      <a:lvl2pPr marL="604693" indent="-322118">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2pPr>
      <a:lvl3pPr marL="916939" indent="-339089">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3pPr>
      <a:lvl4pPr marL="1237191" indent="-376766">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4pPr>
      <a:lvl5pPr marL="1519766" indent="-376766">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5pPr>
      <a:lvl6pPr marL="1804987" indent="-374650">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6pPr>
      <a:lvl7pPr marL="2093912" indent="-374650">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7pPr>
      <a:lvl8pPr marL="2384425" indent="-374650">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8pPr>
      <a:lvl9pPr marL="2665412" indent="-374650">
        <a:spcBef>
          <a:spcPts val="2000"/>
        </a:spcBef>
        <a:buSzPct val="100000"/>
        <a:buFont typeface="Calisto MT"/>
        <a:buChar char="•"/>
        <a:defRPr sz="2400">
          <a:solidFill>
            <a:srgbClr val="333333"/>
          </a:solidFill>
          <a:effectLst>
            <a:outerShdw blurRad="63500" dir="2700000" rotWithShape="0">
              <a:srgbClr val="FFFFFF">
                <a:alpha val="40000"/>
              </a:srgbClr>
            </a:outerShdw>
          </a:effectLst>
          <a:latin typeface="Calisto MT"/>
          <a:ea typeface="Calisto MT"/>
          <a:cs typeface="Calisto MT"/>
          <a:sym typeface="Calisto MT"/>
        </a:defRPr>
      </a:lvl9pPr>
    </p:bodyStyle>
    <p:otherStyle>
      <a:lvl1pPr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1pPr>
      <a:lvl2pPr indent="4572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2pPr>
      <a:lvl3pPr indent="9144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3pPr>
      <a:lvl4pPr indent="13716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4pPr>
      <a:lvl5pPr indent="18288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5pPr>
      <a:lvl6pPr indent="22860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6pPr>
      <a:lvl7pPr indent="27432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7pPr>
      <a:lvl8pPr indent="32004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8pPr>
      <a:lvl9pPr indent="3657600" algn="ctr">
        <a:defRPr sz="1200">
          <a:solidFill>
            <a:schemeClr val="tx1"/>
          </a:solidFill>
          <a:effectLst>
            <a:outerShdw blurRad="63500" dir="2700000" rotWithShape="0">
              <a:srgbClr val="FFFFFF">
                <a:alpha val="40000"/>
              </a:srgbClr>
            </a:outerShdw>
          </a:effectLst>
          <a:latin typeface="+mn-lt"/>
          <a:ea typeface="+mn-ea"/>
          <a:cs typeface="+mn-cs"/>
          <a:sym typeface="Calisto M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p:cNvSpPr>
          <p:nvPr>
            <p:ph type="title"/>
          </p:nvPr>
        </p:nvSpPr>
        <p:spPr>
          <a:xfrm>
            <a:off x="779462" y="1918447"/>
            <a:ext cx="7583490" cy="1470026"/>
          </a:xfrm>
          <a:prstGeom prst="rect">
            <a:avLst/>
          </a:prstGeom>
        </p:spPr>
        <p:txBody>
          <a:bodyPr lIns="0" tIns="0" rIns="0" bIns="0">
            <a:normAutofit/>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History of Health Care</a:t>
            </a:r>
          </a:p>
        </p:txBody>
      </p:sp>
      <p:sp>
        <p:nvSpPr>
          <p:cNvPr id="84" name="Shape 84"/>
          <p:cNvSpPr>
            <a:spLocks noGrp="1"/>
          </p:cNvSpPr>
          <p:nvPr>
            <p:ph type="body" idx="1"/>
          </p:nvPr>
        </p:nvSpPr>
        <p:spPr>
          <a:xfrm>
            <a:off x="779463" y="3478305"/>
            <a:ext cx="7583486" cy="1752601"/>
          </a:xfrm>
          <a:prstGeom prst="rect">
            <a:avLst/>
          </a:prstGeom>
        </p:spPr>
        <p:txBody>
          <a:bodyPr/>
          <a:lstStyle>
            <a:lvl1pPr>
              <a:defRPr sz="3200"/>
            </a:lvl1pPr>
          </a:lstStyle>
          <a:p>
            <a:pPr lvl="0">
              <a:defRPr sz="1800">
                <a:solidFill>
                  <a:srgbClr val="000000"/>
                </a:solidFill>
                <a:effectLst/>
              </a:defRPr>
            </a:pPr>
            <a:r>
              <a:rPr sz="3200">
                <a:solidFill>
                  <a:srgbClr val="333333"/>
                </a:solidFill>
                <a:effectLst>
                  <a:outerShdw blurRad="63500" dir="2700000" rotWithShape="0">
                    <a:srgbClr val="FFFFFF">
                      <a:alpha val="40000"/>
                    </a:srgbClr>
                  </a:outerShdw>
                </a:effectLst>
              </a:rPr>
              <a:t>Health Team Relations</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24" name="Shape 124"/>
          <p:cNvSpPr>
            <a:spLocks noGrp="1"/>
          </p:cNvSpPr>
          <p:nvPr>
            <p:ph type="body" idx="1"/>
          </p:nvPr>
        </p:nvSpPr>
        <p:spPr>
          <a:xfrm>
            <a:off x="269366" y="1617117"/>
            <a:ext cx="8542737" cy="2000713"/>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Early intervention and preventative services-preventing illness before it happens, diagnosing the disease right away. This can occur through patient education, physicals, immunizations, etc.</a:t>
            </a:r>
          </a:p>
        </p:txBody>
      </p:sp>
      <p:pic>
        <p:nvPicPr>
          <p:cNvPr id="125" name="image139.png"/>
          <p:cNvPicPr/>
          <p:nvPr/>
        </p:nvPicPr>
        <p:blipFill>
          <a:blip r:embed="rId2">
            <a:extLst/>
          </a:blip>
          <a:stretch>
            <a:fillRect/>
          </a:stretch>
        </p:blipFill>
        <p:spPr>
          <a:xfrm>
            <a:off x="269365" y="3829510"/>
            <a:ext cx="4406052" cy="2508907"/>
          </a:xfrm>
          <a:prstGeom prst="rect">
            <a:avLst/>
          </a:prstGeom>
          <a:ln w="12700">
            <a:miter lim="400000"/>
          </a:ln>
        </p:spPr>
      </p:pic>
      <p:pic>
        <p:nvPicPr>
          <p:cNvPr id="126" name="image140.png"/>
          <p:cNvPicPr/>
          <p:nvPr/>
        </p:nvPicPr>
        <p:blipFill>
          <a:blip r:embed="rId3">
            <a:extLst/>
          </a:blip>
          <a:stretch>
            <a:fillRect/>
          </a:stretch>
        </p:blipFill>
        <p:spPr>
          <a:xfrm>
            <a:off x="5060224" y="4073435"/>
            <a:ext cx="3751879" cy="2264983"/>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29" name="Shape 129"/>
          <p:cNvSpPr>
            <a:spLocks noGrp="1"/>
          </p:cNvSpPr>
          <p:nvPr>
            <p:ph type="body" idx="1"/>
          </p:nvPr>
        </p:nvSpPr>
        <p:spPr>
          <a:xfrm>
            <a:off x="269366" y="1617117"/>
            <a:ext cx="8542737" cy="1654325"/>
          </a:xfrm>
          <a:prstGeom prst="rect">
            <a:avLst/>
          </a:prstGeom>
        </p:spPr>
        <p:txBody>
          <a:bodyPr/>
          <a:lstStyle>
            <a:lvl1pPr marL="353218" indent="-353218">
              <a:defRPr sz="3000" u="sng"/>
            </a:lvl1pPr>
          </a:lstStyle>
          <a:p>
            <a:pPr lvl="0">
              <a:defRPr sz="1800" u="none">
                <a:solidFill>
                  <a:srgbClr val="000000"/>
                </a:solidFill>
                <a:effectLst/>
              </a:defRPr>
            </a:pPr>
            <a:r>
              <a:rPr sz="3000" u="sng">
                <a:solidFill>
                  <a:srgbClr val="333333"/>
                </a:solidFill>
                <a:effectLst>
                  <a:outerShdw blurRad="63500" dir="2700000" rotWithShape="0">
                    <a:srgbClr val="FFFFFF">
                      <a:alpha val="40000"/>
                    </a:srgbClr>
                  </a:outerShdw>
                </a:effectLst>
              </a:rPr>
              <a:t>Home Health Care-Nurses, certified nursing assistants, dieticians, physical therapists take care of patients at home.</a:t>
            </a:r>
          </a:p>
        </p:txBody>
      </p:sp>
      <p:pic>
        <p:nvPicPr>
          <p:cNvPr id="130" name="image141.png"/>
          <p:cNvPicPr/>
          <p:nvPr/>
        </p:nvPicPr>
        <p:blipFill>
          <a:blip r:embed="rId2">
            <a:extLst/>
          </a:blip>
          <a:stretch>
            <a:fillRect/>
          </a:stretch>
        </p:blipFill>
        <p:spPr>
          <a:xfrm>
            <a:off x="2339332" y="3483123"/>
            <a:ext cx="4548731" cy="2782628"/>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33" name="Shape 133"/>
          <p:cNvSpPr>
            <a:spLocks noGrp="1"/>
          </p:cNvSpPr>
          <p:nvPr>
            <p:ph type="body" idx="1"/>
          </p:nvPr>
        </p:nvSpPr>
        <p:spPr>
          <a:xfrm>
            <a:off x="269366" y="1617117"/>
            <a:ext cx="8542737" cy="1654325"/>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Geriatric Care-taking care of the elderly in adult daycare centers, nursing homes, retirement communities, etc.</a:t>
            </a:r>
          </a:p>
        </p:txBody>
      </p:sp>
      <p:pic>
        <p:nvPicPr>
          <p:cNvPr id="134" name="image142.png"/>
          <p:cNvPicPr/>
          <p:nvPr/>
        </p:nvPicPr>
        <p:blipFill>
          <a:blip r:embed="rId2">
            <a:extLst/>
          </a:blip>
          <a:stretch>
            <a:fillRect/>
          </a:stretch>
        </p:blipFill>
        <p:spPr>
          <a:xfrm>
            <a:off x="1298954" y="3271441"/>
            <a:ext cx="6435688" cy="3386891"/>
          </a:xfrm>
          <a:prstGeom prst="rect">
            <a:avLst/>
          </a:prstGeom>
          <a:ln w="12700">
            <a:miter lim="400000"/>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37" name="Shape 137"/>
          <p:cNvSpPr>
            <a:spLocks noGrp="1"/>
          </p:cNvSpPr>
          <p:nvPr>
            <p:ph type="body" idx="1"/>
          </p:nvPr>
        </p:nvSpPr>
        <p:spPr>
          <a:xfrm>
            <a:off x="269366" y="1617117"/>
            <a:ext cx="8542737" cy="3328533"/>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Telemedicine-the use of videos, audio, computers, phone lines to care for patients. Ex.: from miles away emergency medical technicians can transmit information to the emergency room doctor about a heart attack victim. Patients can send doctor test blood sugar, monitor pregnancies, pacemakers, etc. through phone lines.</a:t>
            </a:r>
          </a:p>
        </p:txBody>
      </p:sp>
      <p:pic>
        <p:nvPicPr>
          <p:cNvPr id="138" name="image143.png"/>
          <p:cNvPicPr/>
          <p:nvPr/>
        </p:nvPicPr>
        <p:blipFill>
          <a:blip r:embed="rId2">
            <a:extLst/>
          </a:blip>
          <a:stretch>
            <a:fillRect/>
          </a:stretch>
        </p:blipFill>
        <p:spPr>
          <a:xfrm>
            <a:off x="5256102" y="4560773"/>
            <a:ext cx="3556001" cy="2153055"/>
          </a:xfrm>
          <a:prstGeom prst="rect">
            <a:avLst/>
          </a:prstGeom>
          <a:ln w="12700">
            <a:miter lim="400000"/>
          </a:ln>
        </p:spPr>
      </p:pic>
      <p:pic>
        <p:nvPicPr>
          <p:cNvPr id="139" name="image144.png"/>
          <p:cNvPicPr/>
          <p:nvPr/>
        </p:nvPicPr>
        <p:blipFill>
          <a:blip r:embed="rId3">
            <a:extLst/>
          </a:blip>
          <a:stretch>
            <a:fillRect/>
          </a:stretch>
        </p:blipFill>
        <p:spPr>
          <a:xfrm>
            <a:off x="1910531" y="4945650"/>
            <a:ext cx="1995271" cy="1768178"/>
          </a:xfrm>
          <a:prstGeom prst="rect">
            <a:avLst/>
          </a:prstGeom>
          <a:ln w="12700">
            <a:miter lim="400000"/>
          </a:ln>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42" name="Shape 142"/>
          <p:cNvSpPr>
            <a:spLocks noGrp="1"/>
          </p:cNvSpPr>
          <p:nvPr>
            <p:ph type="body" idx="1"/>
          </p:nvPr>
        </p:nvSpPr>
        <p:spPr>
          <a:xfrm>
            <a:off x="269366" y="1617117"/>
            <a:ext cx="8542737" cy="1211718"/>
          </a:xfrm>
          <a:prstGeom prst="rect">
            <a:avLst/>
          </a:prstGeom>
        </p:spPr>
        <p:txBody>
          <a:bodyPr/>
          <a:lstStyle>
            <a:lvl1pPr marL="353218" indent="-353218">
              <a:defRPr sz="3000" u="sng"/>
            </a:lvl1pPr>
          </a:lstStyle>
          <a:p>
            <a:pPr lvl="0">
              <a:defRPr sz="1800" u="none">
                <a:solidFill>
                  <a:srgbClr val="000000"/>
                </a:solidFill>
                <a:effectLst/>
              </a:defRPr>
            </a:pPr>
            <a:r>
              <a:rPr sz="3000" u="sng">
                <a:solidFill>
                  <a:srgbClr val="333333"/>
                </a:solidFill>
                <a:effectLst>
                  <a:outerShdw blurRad="63500" dir="2700000" rotWithShape="0">
                    <a:srgbClr val="FFFFFF">
                      <a:alpha val="40000"/>
                    </a:srgbClr>
                  </a:outerShdw>
                </a:effectLst>
              </a:rPr>
              <a:t>Doctors can perform surgeries through robots 1000 miles away from the patient.</a:t>
            </a:r>
          </a:p>
        </p:txBody>
      </p:sp>
      <p:pic>
        <p:nvPicPr>
          <p:cNvPr id="143" name="image145.png"/>
          <p:cNvPicPr/>
          <p:nvPr/>
        </p:nvPicPr>
        <p:blipFill>
          <a:blip r:embed="rId2">
            <a:extLst/>
          </a:blip>
          <a:stretch>
            <a:fillRect/>
          </a:stretch>
        </p:blipFill>
        <p:spPr>
          <a:xfrm>
            <a:off x="2413000" y="3111588"/>
            <a:ext cx="4318000" cy="3175001"/>
          </a:xfrm>
          <a:prstGeom prst="rect">
            <a:avLst/>
          </a:prstGeom>
          <a:ln w="12700">
            <a:miter lim="400000"/>
          </a:ln>
        </p:spPr>
      </p:pic>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r>
            <a:br>
              <a:rPr lang="en-US" b="1" dirty="0" smtClean="0"/>
            </a:br>
            <a:r>
              <a:rPr lang="en-US" b="1" dirty="0" smtClean="0"/>
              <a:t>Wellness</a:t>
            </a:r>
            <a:r>
              <a:rPr lang="en-US" b="1" dirty="0"/>
              <a:t/>
            </a:r>
            <a:br>
              <a:rPr lang="en-US" b="1" dirty="0"/>
            </a:br>
            <a:endParaRPr lang="en-US" dirty="0"/>
          </a:p>
        </p:txBody>
      </p:sp>
      <p:sp>
        <p:nvSpPr>
          <p:cNvPr id="3" name="Text Placeholder 2"/>
          <p:cNvSpPr>
            <a:spLocks noGrp="1"/>
          </p:cNvSpPr>
          <p:nvPr>
            <p:ph type="body" idx="1"/>
          </p:nvPr>
        </p:nvSpPr>
        <p:spPr>
          <a:xfrm>
            <a:off x="257457" y="2076490"/>
            <a:ext cx="5160173" cy="4460419"/>
          </a:xfrm>
        </p:spPr>
        <p:txBody>
          <a:bodyPr>
            <a:normAutofit/>
          </a:bodyPr>
          <a:lstStyle/>
          <a:p>
            <a:r>
              <a:rPr lang="en-US" sz="2800" b="1" dirty="0"/>
              <a:t>Physical wellness </a:t>
            </a:r>
            <a:r>
              <a:rPr lang="en-US" sz="2800" dirty="0"/>
              <a:t>– taking care of your body.</a:t>
            </a:r>
          </a:p>
          <a:p>
            <a:r>
              <a:rPr lang="en-US" sz="2800" b="1" dirty="0" smtClean="0"/>
              <a:t>Mental wellness</a:t>
            </a:r>
            <a:r>
              <a:rPr lang="en-US" sz="2800" dirty="0" smtClean="0"/>
              <a:t>- taking care of your mind &amp; emotions</a:t>
            </a:r>
          </a:p>
          <a:p>
            <a:r>
              <a:rPr lang="en-US" sz="2800" b="1" dirty="0" smtClean="0"/>
              <a:t>Spiritual wellness</a:t>
            </a:r>
            <a:r>
              <a:rPr lang="en-US" sz="2800" dirty="0" smtClean="0"/>
              <a:t>- Taking care of your spirit &amp; values</a:t>
            </a:r>
          </a:p>
        </p:txBody>
      </p:sp>
      <p:pic>
        <p:nvPicPr>
          <p:cNvPr id="4" name="Picture 3"/>
          <p:cNvPicPr>
            <a:picLocks noChangeAspect="1"/>
          </p:cNvPicPr>
          <p:nvPr/>
        </p:nvPicPr>
        <p:blipFill>
          <a:blip r:embed="rId2"/>
          <a:stretch>
            <a:fillRect/>
          </a:stretch>
        </p:blipFill>
        <p:spPr>
          <a:xfrm>
            <a:off x="5567813" y="2076490"/>
            <a:ext cx="3576187" cy="3737967"/>
          </a:xfrm>
          <a:prstGeom prst="rect">
            <a:avLst/>
          </a:prstGeom>
        </p:spPr>
      </p:pic>
    </p:spTree>
    <p:extLst>
      <p:ext uri="{BB962C8B-B14F-4D97-AF65-F5344CB8AC3E}">
        <p14:creationId xmlns:p14="http://schemas.microsoft.com/office/powerpoint/2010/main" val="793499635"/>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xfrm>
            <a:off x="779462" y="-1"/>
            <a:ext cx="7583490" cy="1424041"/>
          </a:xfrm>
          <a:prstGeom prst="rect">
            <a:avLst/>
          </a:prstGeom>
        </p:spPr>
        <p:txBody>
          <a:bodyPr lIns="0" tIns="0" rIns="0" bIns="0">
            <a:normAutofit/>
          </a:bodyPr>
          <a:lstStyle>
            <a:lvl1pPr>
              <a:defRPr sz="4000" u="sng"/>
            </a:lvl1pPr>
          </a:lstStyle>
          <a:p>
            <a:pPr lvl="0">
              <a:defRPr sz="1800" u="none">
                <a:solidFill>
                  <a:srgbClr val="000000"/>
                </a:solidFill>
                <a:effectLst/>
              </a:defRPr>
            </a:pPr>
            <a:r>
              <a:rPr sz="4000" u="sng">
                <a:solidFill>
                  <a:srgbClr val="FFFFFF"/>
                </a:solidFill>
                <a:effectLst>
                  <a:outerShdw blurRad="50800" dist="12700" dir="2700000" rotWithShape="0">
                    <a:srgbClr val="000000">
                      <a:alpha val="60000"/>
                    </a:srgbClr>
                  </a:outerShdw>
                </a:effectLst>
              </a:rPr>
              <a:t>*Holistic health care</a:t>
            </a:r>
          </a:p>
        </p:txBody>
      </p:sp>
      <p:sp>
        <p:nvSpPr>
          <p:cNvPr id="220" name="Shape 220"/>
          <p:cNvSpPr>
            <a:spLocks noGrp="1"/>
          </p:cNvSpPr>
          <p:nvPr>
            <p:ph type="body" idx="1"/>
          </p:nvPr>
        </p:nvSpPr>
        <p:spPr>
          <a:xfrm>
            <a:off x="269366" y="1617116"/>
            <a:ext cx="8542737" cy="1442645"/>
          </a:xfrm>
          <a:prstGeom prst="rect">
            <a:avLst/>
          </a:prstGeom>
        </p:spPr>
        <p:txBody>
          <a:bodyPr>
            <a:normAutofit lnSpcReduction="10000"/>
          </a:bodyPr>
          <a:lstStyle>
            <a:lvl1pPr marL="353218" indent="-353218">
              <a:defRPr sz="3000" u="sng"/>
            </a:lvl1pPr>
          </a:lstStyle>
          <a:p>
            <a:pPr lvl="0">
              <a:defRPr sz="1800" u="none">
                <a:solidFill>
                  <a:srgbClr val="000000"/>
                </a:solidFill>
                <a:effectLst/>
              </a:defRPr>
            </a:pPr>
            <a:r>
              <a:rPr sz="3000" u="sng">
                <a:solidFill>
                  <a:srgbClr val="333333"/>
                </a:solidFill>
                <a:effectLst>
                  <a:outerShdw blurRad="63500" dir="2700000" rotWithShape="0">
                    <a:srgbClr val="FFFFFF">
                      <a:alpha val="40000"/>
                    </a:srgbClr>
                  </a:outerShdw>
                </a:effectLst>
              </a:rPr>
              <a:t>Holistic health care-belief that the body will heal itself; avoids the doctor and medications; eats chicken soup and rests.</a:t>
            </a:r>
          </a:p>
        </p:txBody>
      </p:sp>
      <p:sp>
        <p:nvSpPr>
          <p:cNvPr id="221" name="Shape 221"/>
          <p:cNvSpPr/>
          <p:nvPr/>
        </p:nvSpPr>
        <p:spPr>
          <a:xfrm>
            <a:off x="269365" y="3144321"/>
            <a:ext cx="2001886"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Focuses on:</a:t>
            </a:r>
          </a:p>
        </p:txBody>
      </p:sp>
      <p:sp>
        <p:nvSpPr>
          <p:cNvPr id="222" name="Shape 222"/>
          <p:cNvSpPr/>
          <p:nvPr/>
        </p:nvSpPr>
        <p:spPr>
          <a:xfrm>
            <a:off x="779462" y="4395723"/>
            <a:ext cx="99711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Mind</a:t>
            </a:r>
          </a:p>
        </p:txBody>
      </p:sp>
      <p:sp>
        <p:nvSpPr>
          <p:cNvPr id="223" name="Shape 223"/>
          <p:cNvSpPr/>
          <p:nvPr/>
        </p:nvSpPr>
        <p:spPr>
          <a:xfrm>
            <a:off x="796293" y="4980623"/>
            <a:ext cx="98036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Spirit</a:t>
            </a:r>
          </a:p>
        </p:txBody>
      </p:sp>
      <p:sp>
        <p:nvSpPr>
          <p:cNvPr id="224" name="Shape 224"/>
          <p:cNvSpPr/>
          <p:nvPr/>
        </p:nvSpPr>
        <p:spPr>
          <a:xfrm>
            <a:off x="779462" y="3760678"/>
            <a:ext cx="95209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Body</a:t>
            </a:r>
          </a:p>
        </p:txBody>
      </p:sp>
      <p:pic>
        <p:nvPicPr>
          <p:cNvPr id="225" name="image169.png"/>
          <p:cNvPicPr/>
          <p:nvPr/>
        </p:nvPicPr>
        <p:blipFill>
          <a:blip r:embed="rId2">
            <a:extLst/>
          </a:blip>
          <a:stretch>
            <a:fillRect/>
          </a:stretch>
        </p:blipFill>
        <p:spPr>
          <a:xfrm>
            <a:off x="2774377" y="3502366"/>
            <a:ext cx="2882301" cy="2094218"/>
          </a:xfrm>
          <a:prstGeom prst="rect">
            <a:avLst/>
          </a:prstGeom>
          <a:ln w="12700">
            <a:miter lim="400000"/>
          </a:ln>
        </p:spPr>
      </p:pic>
      <p:pic>
        <p:nvPicPr>
          <p:cNvPr id="226" name="image170.png"/>
          <p:cNvPicPr/>
          <p:nvPr/>
        </p:nvPicPr>
        <p:blipFill>
          <a:blip r:embed="rId3">
            <a:extLst/>
          </a:blip>
          <a:stretch>
            <a:fillRect/>
          </a:stretch>
        </p:blipFill>
        <p:spPr>
          <a:xfrm>
            <a:off x="5521993" y="4207357"/>
            <a:ext cx="3424792" cy="2415447"/>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33" name="Shape 233"/>
          <p:cNvSpPr>
            <a:spLocks noGrp="1"/>
          </p:cNvSpPr>
          <p:nvPr>
            <p:ph type="body" idx="1"/>
          </p:nvPr>
        </p:nvSpPr>
        <p:spPr>
          <a:xfrm>
            <a:off x="269366" y="1617116"/>
            <a:ext cx="8542737" cy="1904496"/>
          </a:xfrm>
          <a:prstGeom prst="rect">
            <a:avLst/>
          </a:prstGeom>
        </p:spPr>
        <p:txBody>
          <a:bodyPr>
            <a:normAutofit lnSpcReduction="10000"/>
          </a:bodyPr>
          <a:lstStyle/>
          <a:p>
            <a:pPr marL="353218" lvl="0" indent="-353218">
              <a:defRPr sz="1800">
                <a:solidFill>
                  <a:srgbClr val="000000"/>
                </a:solidFill>
                <a:effectLst/>
              </a:defRPr>
            </a:pPr>
            <a:r>
              <a:rPr sz="3000" u="sng">
                <a:solidFill>
                  <a:srgbClr val="333333"/>
                </a:solidFill>
                <a:effectLst>
                  <a:outerShdw blurRad="63500" dir="2700000" rotWithShape="0">
                    <a:srgbClr val="FFFFFF">
                      <a:alpha val="40000"/>
                    </a:srgbClr>
                  </a:outerShdw>
                </a:effectLst>
              </a:rPr>
              <a:t>Chinese Practitioners-believe that life energy (Chi) flows through every person</a:t>
            </a:r>
            <a:r>
              <a:rPr sz="3000">
                <a:solidFill>
                  <a:srgbClr val="333333"/>
                </a:solidFill>
                <a:effectLst>
                  <a:outerShdw blurRad="63500" dir="2700000" rotWithShape="0">
                    <a:srgbClr val="FFFFFF">
                      <a:alpha val="40000"/>
                    </a:srgbClr>
                  </a:outerShdw>
                </a:effectLst>
              </a:rPr>
              <a:t>; use acupuncture, acupressure, tai chi and herbs to increase energy flow.</a:t>
            </a:r>
          </a:p>
        </p:txBody>
      </p:sp>
      <p:pic>
        <p:nvPicPr>
          <p:cNvPr id="234" name="image172.png"/>
          <p:cNvPicPr/>
          <p:nvPr/>
        </p:nvPicPr>
        <p:blipFill>
          <a:blip r:embed="rId2">
            <a:extLst/>
          </a:blip>
          <a:stretch>
            <a:fillRect/>
          </a:stretch>
        </p:blipFill>
        <p:spPr>
          <a:xfrm>
            <a:off x="490857" y="3810267"/>
            <a:ext cx="4126840" cy="2717622"/>
          </a:xfrm>
          <a:prstGeom prst="rect">
            <a:avLst/>
          </a:prstGeom>
          <a:ln w="12700">
            <a:miter lim="400000"/>
          </a:ln>
        </p:spPr>
      </p:pic>
      <p:pic>
        <p:nvPicPr>
          <p:cNvPr id="235" name="image173.png"/>
          <p:cNvPicPr/>
          <p:nvPr/>
        </p:nvPicPr>
        <p:blipFill>
          <a:blip r:embed="rId3">
            <a:extLst/>
          </a:blip>
          <a:stretch>
            <a:fillRect/>
          </a:stretch>
        </p:blipFill>
        <p:spPr>
          <a:xfrm>
            <a:off x="4852589" y="3276091"/>
            <a:ext cx="3959515" cy="3251798"/>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38" name="Shape 238"/>
          <p:cNvSpPr>
            <a:spLocks noGrp="1"/>
          </p:cNvSpPr>
          <p:nvPr>
            <p:ph type="body" idx="1"/>
          </p:nvPr>
        </p:nvSpPr>
        <p:spPr>
          <a:xfrm>
            <a:off x="269366" y="1617116"/>
            <a:ext cx="8542737" cy="1904496"/>
          </a:xfrm>
          <a:prstGeom prst="rect">
            <a:avLst/>
          </a:prstGeom>
        </p:spPr>
        <p:txBody>
          <a:bodyPr>
            <a:normAutofit lnSpcReduction="10000"/>
          </a:bodyPr>
          <a:lstStyle/>
          <a:p>
            <a:pPr marL="353218" lvl="0" indent="-353218">
              <a:defRPr sz="1800">
                <a:solidFill>
                  <a:srgbClr val="000000"/>
                </a:solidFill>
                <a:effectLst/>
              </a:defRPr>
            </a:pPr>
            <a:r>
              <a:rPr sz="3000" u="sng">
                <a:solidFill>
                  <a:srgbClr val="333333"/>
                </a:solidFill>
                <a:effectLst>
                  <a:outerShdw blurRad="63500" dir="2700000" rotWithShape="0">
                    <a:srgbClr val="FFFFFF">
                      <a:alpha val="40000"/>
                    </a:srgbClr>
                  </a:outerShdw>
                </a:effectLst>
              </a:rPr>
              <a:t>Chiropractors</a:t>
            </a:r>
            <a:r>
              <a:rPr sz="3000">
                <a:solidFill>
                  <a:srgbClr val="333333"/>
                </a:solidFill>
                <a:effectLst>
                  <a:outerShdw blurRad="63500" dir="2700000" rotWithShape="0">
                    <a:srgbClr val="FFFFFF">
                      <a:alpha val="40000"/>
                    </a:srgbClr>
                  </a:outerShdw>
                </a:effectLst>
              </a:rPr>
              <a:t>-believe energy is sent to all parts of the body through the spinal cord; </a:t>
            </a:r>
            <a:r>
              <a:rPr sz="3000" u="sng">
                <a:solidFill>
                  <a:srgbClr val="333333"/>
                </a:solidFill>
                <a:effectLst>
                  <a:outerShdw blurRad="63500" dir="2700000" rotWithShape="0">
                    <a:srgbClr val="FFFFFF">
                      <a:alpha val="40000"/>
                    </a:srgbClr>
                  </a:outerShdw>
                </a:effectLst>
              </a:rPr>
              <a:t>use hands to manipulate the spine and use massage to increase flow of energy.</a:t>
            </a:r>
          </a:p>
        </p:txBody>
      </p:sp>
      <p:pic>
        <p:nvPicPr>
          <p:cNvPr id="239" name="image174.png"/>
          <p:cNvPicPr/>
          <p:nvPr/>
        </p:nvPicPr>
        <p:blipFill>
          <a:blip r:embed="rId2">
            <a:extLst/>
          </a:blip>
          <a:stretch>
            <a:fillRect/>
          </a:stretch>
        </p:blipFill>
        <p:spPr>
          <a:xfrm>
            <a:off x="3444030" y="3521611"/>
            <a:ext cx="5368073" cy="2955389"/>
          </a:xfrm>
          <a:prstGeom prst="rect">
            <a:avLst/>
          </a:prstGeom>
          <a:ln w="12700">
            <a:miter lim="400000"/>
          </a:ln>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42" name="Shape 242"/>
          <p:cNvSpPr>
            <a:spLocks noGrp="1"/>
          </p:cNvSpPr>
          <p:nvPr>
            <p:ph type="body" idx="1"/>
          </p:nvPr>
        </p:nvSpPr>
        <p:spPr>
          <a:xfrm>
            <a:off x="269366" y="1617116"/>
            <a:ext cx="8542737" cy="1288695"/>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Naturopaths-use only natural therapies; fasting, special diets, lifestyle changes to promote healing.</a:t>
            </a:r>
          </a:p>
        </p:txBody>
      </p:sp>
      <p:pic>
        <p:nvPicPr>
          <p:cNvPr id="243" name="image175.png"/>
          <p:cNvPicPr/>
          <p:nvPr/>
        </p:nvPicPr>
        <p:blipFill>
          <a:blip r:embed="rId2">
            <a:extLst/>
          </a:blip>
          <a:stretch>
            <a:fillRect/>
          </a:stretch>
        </p:blipFill>
        <p:spPr>
          <a:xfrm>
            <a:off x="1598990" y="2905810"/>
            <a:ext cx="5673881" cy="3548072"/>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p:nvPr>
        </p:nvSpPr>
        <p:spPr>
          <a:prstGeom prst="rect">
            <a:avLst/>
          </a:prstGeom>
        </p:spPr>
        <p:txBody>
          <a:bodyPr/>
          <a:lstStyle/>
          <a:p>
            <a:pPr lvl="0">
              <a:defRPr sz="1800">
                <a:solidFill>
                  <a:srgbClr val="000000"/>
                </a:solidFill>
                <a:effectLst/>
              </a:defRPr>
            </a:pPr>
            <a:r>
              <a:rPr sz="4800">
                <a:solidFill>
                  <a:srgbClr val="FFFFFF"/>
                </a:solidFill>
                <a:effectLst>
                  <a:outerShdw blurRad="50800" dist="12700" dir="2700000" rotWithShape="0">
                    <a:srgbClr val="000000">
                      <a:alpha val="60000"/>
                    </a:srgbClr>
                  </a:outerShdw>
                </a:effectLst>
              </a:rPr>
              <a:t>Part 3:</a:t>
            </a:r>
          </a:p>
        </p:txBody>
      </p:sp>
      <p:sp>
        <p:nvSpPr>
          <p:cNvPr id="87" name="Shape 87"/>
          <p:cNvSpPr>
            <a:spLocks noGrp="1"/>
          </p:cNvSpPr>
          <p:nvPr>
            <p:ph type="body" idx="1"/>
          </p:nvPr>
        </p:nvSpPr>
        <p:spPr>
          <a:prstGeom prst="rect">
            <a:avLst/>
          </a:prstGeom>
        </p:spPr>
        <p:txBody>
          <a:bodyPr/>
          <a:lstStyle>
            <a:lvl1pPr marL="0" indent="0" algn="ctr">
              <a:buSzTx/>
              <a:buFontTx/>
              <a:buNone/>
              <a:defRPr sz="4800"/>
            </a:lvl1pPr>
          </a:lstStyle>
          <a:p>
            <a:pPr lvl="0">
              <a:defRPr sz="1800">
                <a:solidFill>
                  <a:srgbClr val="000000"/>
                </a:solidFill>
                <a:effectLst/>
              </a:defRPr>
            </a:pPr>
            <a:r>
              <a:rPr sz="4800">
                <a:solidFill>
                  <a:srgbClr val="333333"/>
                </a:solidFill>
                <a:effectLst>
                  <a:outerShdw blurRad="63500" dir="2700000" rotWithShape="0">
                    <a:srgbClr val="FFFFFF">
                      <a:alpha val="40000"/>
                    </a:srgbClr>
                  </a:outerShdw>
                </a:effectLst>
              </a:rPr>
              <a:t>“Exploring Current Trends in Health Care”</a:t>
            </a:r>
          </a:p>
        </p:txBody>
      </p:sp>
      <p:sp>
        <p:nvSpPr>
          <p:cNvPr id="88" name="Shape 8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effectLst/>
              </a:defRPr>
            </a:pPr>
            <a:fld id="{86CB4B4D-7CA3-9044-876B-883B54F8677D}" type="slidenum">
              <a:rPr sz="1200">
                <a:solidFill>
                  <a:srgbClr val="333333"/>
                </a:solidFill>
                <a:effectLst>
                  <a:outerShdw blurRad="63500" dir="2700000" rotWithShape="0">
                    <a:srgbClr val="FFFFFF">
                      <a:alpha val="40000"/>
                    </a:srgbClr>
                  </a:outerShdw>
                </a:effectLst>
              </a:rPr>
              <a:t>2</a:t>
            </a:fld>
            <a:endParaRPr sz="1200">
              <a:solidFill>
                <a:srgbClr val="333333"/>
              </a:solidFill>
              <a:effectLst>
                <a:outerShdw blurRad="63500" dir="2700000" rotWithShape="0">
                  <a:srgbClr val="FFFFFF">
                    <a:alpha val="40000"/>
                  </a:srgbClr>
                </a:outerShdw>
              </a:effectLst>
            </a:endParaRP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46" name="Shape 246"/>
          <p:cNvSpPr>
            <a:spLocks noGrp="1"/>
          </p:cNvSpPr>
          <p:nvPr>
            <p:ph type="body" idx="1"/>
          </p:nvPr>
        </p:nvSpPr>
        <p:spPr>
          <a:xfrm>
            <a:off x="269366" y="1617116"/>
            <a:ext cx="8542737" cy="1558108"/>
          </a:xfrm>
          <a:prstGeom prst="rect">
            <a:avLst/>
          </a:prstGeom>
        </p:spPr>
        <p:txBody>
          <a:bodyPr/>
          <a:lstStyle>
            <a:lvl1pPr marL="353218" indent="-353218">
              <a:defRPr sz="3000" u="sng"/>
            </a:lvl1pPr>
          </a:lstStyle>
          <a:p>
            <a:pPr lvl="0">
              <a:defRPr sz="1800" u="none">
                <a:solidFill>
                  <a:srgbClr val="000000"/>
                </a:solidFill>
                <a:effectLst/>
              </a:defRPr>
            </a:pPr>
            <a:r>
              <a:rPr sz="3000" u="sng">
                <a:solidFill>
                  <a:srgbClr val="333333"/>
                </a:solidFill>
                <a:effectLst>
                  <a:outerShdw blurRad="63500" dir="2700000" rotWithShape="0">
                    <a:srgbClr val="FFFFFF">
                      <a:alpha val="40000"/>
                    </a:srgbClr>
                  </a:outerShdw>
                </a:effectLst>
              </a:rPr>
              <a:t>Hypnotist-help people go into a trance-like state to become more receptive to suggestion and change behavior.</a:t>
            </a:r>
          </a:p>
        </p:txBody>
      </p:sp>
      <p:pic>
        <p:nvPicPr>
          <p:cNvPr id="247" name="image176.png"/>
          <p:cNvPicPr/>
          <p:nvPr/>
        </p:nvPicPr>
        <p:blipFill>
          <a:blip r:embed="rId2">
            <a:extLst/>
          </a:blip>
          <a:stretch>
            <a:fillRect/>
          </a:stretch>
        </p:blipFill>
        <p:spPr>
          <a:xfrm>
            <a:off x="4967616" y="3002028"/>
            <a:ext cx="2536140" cy="3582729"/>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50" name="Shape 250"/>
          <p:cNvSpPr>
            <a:spLocks noGrp="1"/>
          </p:cNvSpPr>
          <p:nvPr>
            <p:ph type="body" idx="1"/>
          </p:nvPr>
        </p:nvSpPr>
        <p:spPr>
          <a:xfrm>
            <a:off x="269366" y="1617116"/>
            <a:ext cx="8542737" cy="1269451"/>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Traditional health care- believe in preventing diseases, getting a diagnosis and treatment.</a:t>
            </a:r>
          </a:p>
        </p:txBody>
      </p:sp>
      <p:sp>
        <p:nvSpPr>
          <p:cNvPr id="251" name="Shape 251"/>
          <p:cNvSpPr/>
          <p:nvPr/>
        </p:nvSpPr>
        <p:spPr>
          <a:xfrm>
            <a:off x="631963" y="2886566"/>
            <a:ext cx="3454783" cy="8278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b="1">
                <a:ln w="12700">
                  <a:solidFill>
                    <a:srgbClr val="EAEACE"/>
                  </a:solidFill>
                </a:ln>
                <a:solidFill>
                  <a:srgbClr val="00FFFF"/>
                </a:solidFill>
                <a:effectLst>
                  <a:outerShdw blurRad="38100" dist="20320" dir="1800000" rotWithShape="0">
                    <a:srgbClr val="000000">
                      <a:alpha val="40000"/>
                    </a:srgbClr>
                  </a:outerShdw>
                </a:effectLst>
              </a:defRPr>
            </a:lvl1pPr>
          </a:lstStyle>
          <a:p>
            <a:pPr lvl="0">
              <a:defRPr sz="1800" b="0">
                <a:ln w="9525">
                  <a:noFill/>
                </a:ln>
                <a:solidFill>
                  <a:srgbClr val="000000"/>
                </a:solidFill>
                <a:effectLst/>
              </a:defRPr>
            </a:pPr>
            <a:r>
              <a:rPr sz="5400" b="1">
                <a:ln w="12700">
                  <a:solidFill>
                    <a:srgbClr val="EAEACE"/>
                  </a:solidFill>
                </a:ln>
                <a:solidFill>
                  <a:srgbClr val="00FFFF"/>
                </a:solidFill>
                <a:effectLst>
                  <a:outerShdw blurRad="38100" dist="20320" dir="1800000" rotWithShape="0">
                    <a:srgbClr val="000000">
                      <a:alpha val="40000"/>
                    </a:srgbClr>
                  </a:outerShdw>
                </a:effectLst>
              </a:rPr>
              <a:t>PREVENT</a:t>
            </a:r>
          </a:p>
        </p:txBody>
      </p:sp>
      <p:sp>
        <p:nvSpPr>
          <p:cNvPr id="252" name="Shape 252"/>
          <p:cNvSpPr/>
          <p:nvPr/>
        </p:nvSpPr>
        <p:spPr>
          <a:xfrm>
            <a:off x="2583415" y="4083103"/>
            <a:ext cx="3977169" cy="8278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b="1">
                <a:ln w="12700">
                  <a:solidFill>
                    <a:srgbClr val="EAEACE"/>
                  </a:solidFill>
                </a:ln>
                <a:solidFill>
                  <a:srgbClr val="00FF00"/>
                </a:solidFill>
                <a:effectLst>
                  <a:outerShdw blurRad="38100" dist="20320" dir="1800000" rotWithShape="0">
                    <a:srgbClr val="000000">
                      <a:alpha val="40000"/>
                    </a:srgbClr>
                  </a:outerShdw>
                </a:effectLst>
              </a:defRPr>
            </a:lvl1pPr>
          </a:lstStyle>
          <a:p>
            <a:pPr lvl="0">
              <a:defRPr sz="1800" b="0">
                <a:ln w="9525">
                  <a:noFill/>
                </a:ln>
                <a:solidFill>
                  <a:srgbClr val="000000"/>
                </a:solidFill>
                <a:effectLst/>
              </a:defRPr>
            </a:pPr>
            <a:r>
              <a:rPr sz="5400" b="1">
                <a:ln w="12700">
                  <a:solidFill>
                    <a:srgbClr val="EAEACE"/>
                  </a:solidFill>
                </a:ln>
                <a:solidFill>
                  <a:srgbClr val="00FF00"/>
                </a:solidFill>
                <a:effectLst>
                  <a:outerShdw blurRad="38100" dist="20320" dir="1800000" rotWithShape="0">
                    <a:srgbClr val="000000">
                      <a:alpha val="40000"/>
                    </a:srgbClr>
                  </a:outerShdw>
                </a:effectLst>
              </a:rPr>
              <a:t>DIAGNOSE</a:t>
            </a:r>
          </a:p>
        </p:txBody>
      </p:sp>
      <p:sp>
        <p:nvSpPr>
          <p:cNvPr id="253" name="Shape 253"/>
          <p:cNvSpPr/>
          <p:nvPr/>
        </p:nvSpPr>
        <p:spPr>
          <a:xfrm>
            <a:off x="5376745" y="5141881"/>
            <a:ext cx="2486024" cy="8278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b="1">
                <a:ln w="12700">
                  <a:solidFill>
                    <a:srgbClr val="EAEACE"/>
                  </a:solidFill>
                </a:ln>
                <a:solidFill>
                  <a:srgbClr val="FF00FF"/>
                </a:solidFill>
                <a:effectLst>
                  <a:outerShdw blurRad="38100" dist="20320" dir="1800000" rotWithShape="0">
                    <a:srgbClr val="000000">
                      <a:alpha val="40000"/>
                    </a:srgbClr>
                  </a:outerShdw>
                </a:effectLst>
              </a:defRPr>
            </a:lvl1pPr>
          </a:lstStyle>
          <a:p>
            <a:pPr lvl="0">
              <a:defRPr sz="1800" b="0">
                <a:ln w="9525">
                  <a:noFill/>
                </a:ln>
                <a:solidFill>
                  <a:srgbClr val="000000"/>
                </a:solidFill>
                <a:effectLst/>
              </a:defRPr>
            </a:pPr>
            <a:r>
              <a:rPr sz="5400" b="1">
                <a:ln w="12700">
                  <a:solidFill>
                    <a:srgbClr val="EAEACE"/>
                  </a:solidFill>
                </a:ln>
                <a:solidFill>
                  <a:srgbClr val="FF00FF"/>
                </a:solidFill>
                <a:effectLst>
                  <a:outerShdw blurRad="38100" dist="20320" dir="1800000" rotWithShape="0">
                    <a:srgbClr val="000000">
                      <a:alpha val="40000"/>
                    </a:srgbClr>
                  </a:outerShdw>
                </a:effectLst>
              </a:rPr>
              <a:t>TREAT</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56" name="Shape 256"/>
          <p:cNvSpPr>
            <a:spLocks noGrp="1"/>
          </p:cNvSpPr>
          <p:nvPr>
            <p:ph type="body" idx="1"/>
          </p:nvPr>
        </p:nvSpPr>
        <p:spPr>
          <a:xfrm>
            <a:off x="269366" y="1617116"/>
            <a:ext cx="8542737" cy="769112"/>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Other forms of alternative medicine:</a:t>
            </a:r>
          </a:p>
        </p:txBody>
      </p:sp>
      <p:sp>
        <p:nvSpPr>
          <p:cNvPr id="257" name="Shape 257"/>
          <p:cNvSpPr/>
          <p:nvPr/>
        </p:nvSpPr>
        <p:spPr>
          <a:xfrm>
            <a:off x="404049" y="2386227"/>
            <a:ext cx="255720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Aroma therapy</a:t>
            </a:r>
          </a:p>
        </p:txBody>
      </p:sp>
      <p:sp>
        <p:nvSpPr>
          <p:cNvPr id="258" name="Shape 258"/>
          <p:cNvSpPr/>
          <p:nvPr/>
        </p:nvSpPr>
        <p:spPr>
          <a:xfrm>
            <a:off x="269365" y="4310605"/>
            <a:ext cx="4442891"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solidFill>
                  <a:srgbClr val="000000"/>
                </a:solidFill>
              </a:defRPr>
            </a:pPr>
            <a:r>
              <a:rPr sz="3000">
                <a:solidFill>
                  <a:srgbClr val="454529"/>
                </a:solidFill>
              </a:rPr>
              <a:t>Biofeedback-provides info </a:t>
            </a:r>
            <a:endParaRPr>
              <a:solidFill>
                <a:srgbClr val="FFFFFF"/>
              </a:solidFill>
            </a:endParaRPr>
          </a:p>
          <a:p>
            <a:pPr lvl="0">
              <a:defRPr>
                <a:solidFill>
                  <a:srgbClr val="000000"/>
                </a:solidFill>
              </a:defRPr>
            </a:pPr>
            <a:r>
              <a:rPr sz="3000">
                <a:solidFill>
                  <a:srgbClr val="454529"/>
                </a:solidFill>
              </a:rPr>
              <a:t>on reactions to stress</a:t>
            </a:r>
          </a:p>
        </p:txBody>
      </p:sp>
      <p:pic>
        <p:nvPicPr>
          <p:cNvPr id="259" name="image177.png"/>
          <p:cNvPicPr/>
          <p:nvPr/>
        </p:nvPicPr>
        <p:blipFill>
          <a:blip r:embed="rId2">
            <a:extLst/>
          </a:blip>
          <a:stretch>
            <a:fillRect/>
          </a:stretch>
        </p:blipFill>
        <p:spPr>
          <a:xfrm>
            <a:off x="3116045" y="2386227"/>
            <a:ext cx="2675317" cy="1924378"/>
          </a:xfrm>
          <a:prstGeom prst="rect">
            <a:avLst/>
          </a:prstGeom>
          <a:ln w="12700">
            <a:miter lim="400000"/>
          </a:ln>
        </p:spPr>
      </p:pic>
      <p:pic>
        <p:nvPicPr>
          <p:cNvPr id="260" name="image178.png"/>
          <p:cNvPicPr/>
          <p:nvPr/>
        </p:nvPicPr>
        <p:blipFill>
          <a:blip r:embed="rId3">
            <a:extLst/>
          </a:blip>
          <a:stretch>
            <a:fillRect/>
          </a:stretch>
        </p:blipFill>
        <p:spPr>
          <a:xfrm>
            <a:off x="5988174" y="2386227"/>
            <a:ext cx="2169756" cy="1924378"/>
          </a:xfrm>
          <a:prstGeom prst="rect">
            <a:avLst/>
          </a:prstGeom>
          <a:ln w="12700">
            <a:miter lim="400000"/>
          </a:ln>
        </p:spPr>
      </p:pic>
      <p:pic>
        <p:nvPicPr>
          <p:cNvPr id="261" name="image179.png"/>
          <p:cNvPicPr/>
          <p:nvPr/>
        </p:nvPicPr>
        <p:blipFill>
          <a:blip r:embed="rId4">
            <a:extLst/>
          </a:blip>
          <a:stretch>
            <a:fillRect/>
          </a:stretch>
        </p:blipFill>
        <p:spPr>
          <a:xfrm>
            <a:off x="4792279" y="4558405"/>
            <a:ext cx="1998162" cy="2042211"/>
          </a:xfrm>
          <a:prstGeom prst="rect">
            <a:avLst/>
          </a:prstGeom>
          <a:ln w="12700">
            <a:miter lim="400000"/>
          </a:ln>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64" name="Shape 264"/>
          <p:cNvSpPr>
            <a:spLocks noGrp="1"/>
          </p:cNvSpPr>
          <p:nvPr>
            <p:ph type="body" idx="1"/>
          </p:nvPr>
        </p:nvSpPr>
        <p:spPr>
          <a:xfrm>
            <a:off x="269366" y="1617116"/>
            <a:ext cx="8542737" cy="769112"/>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Other forms of alternative medicine:</a:t>
            </a:r>
          </a:p>
        </p:txBody>
      </p:sp>
      <p:sp>
        <p:nvSpPr>
          <p:cNvPr id="265" name="Shape 265"/>
          <p:cNvSpPr/>
          <p:nvPr/>
        </p:nvSpPr>
        <p:spPr>
          <a:xfrm>
            <a:off x="269365" y="2386227"/>
            <a:ext cx="2387909"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Healing touch</a:t>
            </a:r>
          </a:p>
        </p:txBody>
      </p:sp>
      <p:sp>
        <p:nvSpPr>
          <p:cNvPr id="266" name="Shape 266"/>
          <p:cNvSpPr/>
          <p:nvPr/>
        </p:nvSpPr>
        <p:spPr>
          <a:xfrm>
            <a:off x="6540331" y="4789611"/>
            <a:ext cx="192375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Pet therapy</a:t>
            </a:r>
          </a:p>
        </p:txBody>
      </p:sp>
      <p:sp>
        <p:nvSpPr>
          <p:cNvPr id="267" name="Shape 267"/>
          <p:cNvSpPr/>
          <p:nvPr/>
        </p:nvSpPr>
        <p:spPr>
          <a:xfrm>
            <a:off x="269366" y="5110595"/>
            <a:ext cx="212132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454529"/>
                </a:solidFill>
              </a:defRPr>
            </a:lvl1pPr>
          </a:lstStyle>
          <a:p>
            <a:pPr lvl="0">
              <a:defRPr sz="1800">
                <a:solidFill>
                  <a:srgbClr val="000000"/>
                </a:solidFill>
              </a:defRPr>
            </a:pPr>
            <a:r>
              <a:rPr sz="3000">
                <a:solidFill>
                  <a:srgbClr val="454529"/>
                </a:solidFill>
              </a:rPr>
              <a:t>Play therapy</a:t>
            </a:r>
          </a:p>
        </p:txBody>
      </p:sp>
      <p:pic>
        <p:nvPicPr>
          <p:cNvPr id="268" name="image180.png"/>
          <p:cNvPicPr/>
          <p:nvPr/>
        </p:nvPicPr>
        <p:blipFill>
          <a:blip r:embed="rId2">
            <a:extLst/>
          </a:blip>
          <a:stretch>
            <a:fillRect/>
          </a:stretch>
        </p:blipFill>
        <p:spPr>
          <a:xfrm>
            <a:off x="2811815" y="2232276"/>
            <a:ext cx="2995457" cy="1953298"/>
          </a:xfrm>
          <a:prstGeom prst="rect">
            <a:avLst/>
          </a:prstGeom>
          <a:ln w="12700">
            <a:miter lim="400000"/>
          </a:ln>
        </p:spPr>
      </p:pic>
      <p:pic>
        <p:nvPicPr>
          <p:cNvPr id="269" name="image181.png"/>
          <p:cNvPicPr/>
          <p:nvPr/>
        </p:nvPicPr>
        <p:blipFill>
          <a:blip r:embed="rId3">
            <a:extLst/>
          </a:blip>
          <a:stretch>
            <a:fillRect/>
          </a:stretch>
        </p:blipFill>
        <p:spPr>
          <a:xfrm>
            <a:off x="6530512" y="2940225"/>
            <a:ext cx="2281592" cy="1818485"/>
          </a:xfrm>
          <a:prstGeom prst="rect">
            <a:avLst/>
          </a:prstGeom>
          <a:ln w="12700">
            <a:miter lim="400000"/>
          </a:ln>
        </p:spPr>
      </p:pic>
      <p:pic>
        <p:nvPicPr>
          <p:cNvPr id="270" name="image182.png"/>
          <p:cNvPicPr/>
          <p:nvPr/>
        </p:nvPicPr>
        <p:blipFill>
          <a:blip r:embed="rId4">
            <a:extLst/>
          </a:blip>
          <a:stretch>
            <a:fillRect/>
          </a:stretch>
        </p:blipFill>
        <p:spPr>
          <a:xfrm>
            <a:off x="2762356" y="4481710"/>
            <a:ext cx="3044917" cy="2195880"/>
          </a:xfrm>
          <a:prstGeom prst="rect">
            <a:avLst/>
          </a:prstGeom>
          <a:ln w="12700">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73" name="Shape 273"/>
          <p:cNvSpPr>
            <a:spLocks noGrp="1"/>
          </p:cNvSpPr>
          <p:nvPr>
            <p:ph type="body" idx="1"/>
          </p:nvPr>
        </p:nvSpPr>
        <p:spPr>
          <a:xfrm>
            <a:off x="269366" y="1617116"/>
            <a:ext cx="8542737" cy="769112"/>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Other forms of alternative medicine:</a:t>
            </a:r>
          </a:p>
        </p:txBody>
      </p:sp>
      <p:sp>
        <p:nvSpPr>
          <p:cNvPr id="274" name="Shape 274"/>
          <p:cNvSpPr/>
          <p:nvPr/>
        </p:nvSpPr>
        <p:spPr>
          <a:xfrm>
            <a:off x="404048" y="2386227"/>
            <a:ext cx="2706029"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FF0000"/>
                </a:solidFill>
              </a:defRPr>
            </a:lvl1pPr>
          </a:lstStyle>
          <a:p>
            <a:pPr lvl="0">
              <a:defRPr sz="1800">
                <a:solidFill>
                  <a:srgbClr val="000000"/>
                </a:solidFill>
              </a:defRPr>
            </a:pPr>
            <a:r>
              <a:rPr sz="3000">
                <a:solidFill>
                  <a:srgbClr val="FF0000"/>
                </a:solidFill>
              </a:rPr>
              <a:t>Positive thought</a:t>
            </a:r>
          </a:p>
        </p:txBody>
      </p:sp>
      <p:sp>
        <p:nvSpPr>
          <p:cNvPr id="275" name="Shape 275"/>
          <p:cNvSpPr/>
          <p:nvPr/>
        </p:nvSpPr>
        <p:spPr>
          <a:xfrm>
            <a:off x="404049" y="3756607"/>
            <a:ext cx="2350329"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0000FF"/>
                </a:solidFill>
              </a:defRPr>
            </a:lvl1pPr>
          </a:lstStyle>
          <a:p>
            <a:pPr lvl="0">
              <a:defRPr sz="1800">
                <a:solidFill>
                  <a:srgbClr val="000000"/>
                </a:solidFill>
              </a:defRPr>
            </a:pPr>
            <a:r>
              <a:rPr sz="3000">
                <a:solidFill>
                  <a:srgbClr val="0000FF"/>
                </a:solidFill>
              </a:rPr>
              <a:t>Hydrotherapy</a:t>
            </a:r>
          </a:p>
        </p:txBody>
      </p:sp>
      <p:sp>
        <p:nvSpPr>
          <p:cNvPr id="276" name="Shape 276"/>
          <p:cNvSpPr/>
          <p:nvPr/>
        </p:nvSpPr>
        <p:spPr>
          <a:xfrm>
            <a:off x="6821993" y="3479608"/>
            <a:ext cx="144731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00FFFF"/>
                </a:solidFill>
              </a:defRPr>
            </a:lvl1pPr>
          </a:lstStyle>
          <a:p>
            <a:pPr lvl="0">
              <a:defRPr sz="1800">
                <a:solidFill>
                  <a:srgbClr val="000000"/>
                </a:solidFill>
              </a:defRPr>
            </a:pPr>
            <a:r>
              <a:rPr sz="3000">
                <a:solidFill>
                  <a:srgbClr val="00FFFF"/>
                </a:solidFill>
              </a:rPr>
              <a:t>Imagery</a:t>
            </a:r>
          </a:p>
        </p:txBody>
      </p:sp>
      <p:pic>
        <p:nvPicPr>
          <p:cNvPr id="277" name="image183.png"/>
          <p:cNvPicPr/>
          <p:nvPr/>
        </p:nvPicPr>
        <p:blipFill>
          <a:blip r:embed="rId2">
            <a:extLst/>
          </a:blip>
          <a:stretch>
            <a:fillRect/>
          </a:stretch>
        </p:blipFill>
        <p:spPr>
          <a:xfrm>
            <a:off x="3448525" y="2198508"/>
            <a:ext cx="2858568" cy="1483436"/>
          </a:xfrm>
          <a:prstGeom prst="rect">
            <a:avLst/>
          </a:prstGeom>
          <a:ln w="12700">
            <a:miter lim="400000"/>
          </a:ln>
        </p:spPr>
      </p:pic>
      <p:pic>
        <p:nvPicPr>
          <p:cNvPr id="278" name="image184.png"/>
          <p:cNvPicPr/>
          <p:nvPr/>
        </p:nvPicPr>
        <p:blipFill>
          <a:blip r:embed="rId3">
            <a:extLst/>
          </a:blip>
          <a:stretch>
            <a:fillRect/>
          </a:stretch>
        </p:blipFill>
        <p:spPr>
          <a:xfrm>
            <a:off x="982593" y="4310605"/>
            <a:ext cx="2465933" cy="2165175"/>
          </a:xfrm>
          <a:prstGeom prst="rect">
            <a:avLst/>
          </a:prstGeom>
          <a:ln w="12700">
            <a:miter lim="400000"/>
          </a:ln>
        </p:spPr>
      </p:pic>
      <p:pic>
        <p:nvPicPr>
          <p:cNvPr id="279" name="image185.png"/>
          <p:cNvPicPr/>
          <p:nvPr/>
        </p:nvPicPr>
        <p:blipFill>
          <a:blip r:embed="rId4">
            <a:extLst/>
          </a:blip>
          <a:stretch>
            <a:fillRect/>
          </a:stretch>
        </p:blipFill>
        <p:spPr>
          <a:xfrm>
            <a:off x="5170994" y="4078475"/>
            <a:ext cx="3302001" cy="2540001"/>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779462" y="-1"/>
            <a:ext cx="7583490" cy="1424041"/>
          </a:xfrm>
          <a:prstGeom prst="rect">
            <a:avLst/>
          </a:prstGeom>
        </p:spPr>
        <p:txBody>
          <a:bodyPr lIns="0" tIns="0" rIns="0" bIns="0">
            <a:normAutofit/>
          </a:bodyPr>
          <a:lstStyle/>
          <a:p>
            <a:pPr lvl="0" defTabSz="896111">
              <a:defRPr sz="1800">
                <a:solidFill>
                  <a:srgbClr val="000000"/>
                </a:solidFill>
                <a:effectLst/>
              </a:defRPr>
            </a:pPr>
            <a:r>
              <a:rPr sz="3920" u="sng">
                <a:solidFill>
                  <a:srgbClr val="FFFFFF"/>
                </a:solidFill>
                <a:effectLst>
                  <a:outerShdw blurRad="49784" dist="12446" dir="2700000" rotWithShape="0">
                    <a:srgbClr val="000000">
                      <a:alpha val="60000"/>
                    </a:srgbClr>
                  </a:outerShdw>
                </a:effectLst>
              </a:rPr>
              <a:t>*</a:t>
            </a:r>
            <a:r>
              <a:rPr sz="3136" u="sng">
                <a:solidFill>
                  <a:srgbClr val="FFFFFF"/>
                </a:solidFill>
                <a:effectLst>
                  <a:outerShdw blurRad="49784" dist="12446" dir="2700000" rotWithShape="0">
                    <a:srgbClr val="000000">
                      <a:alpha val="60000"/>
                    </a:srgbClr>
                  </a:outerShdw>
                </a:effectLst>
              </a:rPr>
              <a:t>Alternative and complementary methods of health care</a:t>
            </a:r>
          </a:p>
        </p:txBody>
      </p:sp>
      <p:sp>
        <p:nvSpPr>
          <p:cNvPr id="282" name="Shape 282"/>
          <p:cNvSpPr>
            <a:spLocks noGrp="1"/>
          </p:cNvSpPr>
          <p:nvPr>
            <p:ph type="body" idx="1"/>
          </p:nvPr>
        </p:nvSpPr>
        <p:spPr>
          <a:xfrm>
            <a:off x="269366" y="1617116"/>
            <a:ext cx="8542737" cy="769112"/>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Other forms of alternative medicine:</a:t>
            </a:r>
          </a:p>
        </p:txBody>
      </p:sp>
      <p:sp>
        <p:nvSpPr>
          <p:cNvPr id="283" name="Shape 283"/>
          <p:cNvSpPr/>
          <p:nvPr/>
        </p:nvSpPr>
        <p:spPr>
          <a:xfrm>
            <a:off x="596452" y="2386227"/>
            <a:ext cx="1901799"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FF0000"/>
                </a:solidFill>
              </a:defRPr>
            </a:lvl1pPr>
          </a:lstStyle>
          <a:p>
            <a:pPr lvl="0">
              <a:defRPr sz="1800">
                <a:solidFill>
                  <a:srgbClr val="000000"/>
                </a:solidFill>
              </a:defRPr>
            </a:pPr>
            <a:r>
              <a:rPr sz="3000">
                <a:solidFill>
                  <a:srgbClr val="FF0000"/>
                </a:solidFill>
              </a:rPr>
              <a:t>Meditation</a:t>
            </a:r>
          </a:p>
        </p:txBody>
      </p:sp>
      <p:sp>
        <p:nvSpPr>
          <p:cNvPr id="284" name="Shape 284"/>
          <p:cNvSpPr/>
          <p:nvPr/>
        </p:nvSpPr>
        <p:spPr>
          <a:xfrm>
            <a:off x="2960758" y="5426743"/>
            <a:ext cx="302935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FF0000"/>
                </a:solidFill>
              </a:defRPr>
            </a:lvl1pPr>
          </a:lstStyle>
          <a:p>
            <a:pPr lvl="0">
              <a:defRPr sz="1800">
                <a:solidFill>
                  <a:srgbClr val="000000"/>
                </a:solidFill>
              </a:defRPr>
            </a:pPr>
            <a:r>
              <a:rPr sz="3000">
                <a:solidFill>
                  <a:srgbClr val="FF0000"/>
                </a:solidFill>
              </a:rPr>
              <a:t>Spiritual therapies</a:t>
            </a:r>
          </a:p>
        </p:txBody>
      </p:sp>
      <p:sp>
        <p:nvSpPr>
          <p:cNvPr id="285" name="Shape 285"/>
          <p:cNvSpPr/>
          <p:nvPr/>
        </p:nvSpPr>
        <p:spPr>
          <a:xfrm>
            <a:off x="7344723" y="2417129"/>
            <a:ext cx="92920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solidFill>
                  <a:srgbClr val="FF0000"/>
                </a:solidFill>
              </a:defRPr>
            </a:lvl1pPr>
          </a:lstStyle>
          <a:p>
            <a:pPr lvl="0">
              <a:defRPr sz="1800">
                <a:solidFill>
                  <a:srgbClr val="000000"/>
                </a:solidFill>
              </a:defRPr>
            </a:pPr>
            <a:r>
              <a:rPr sz="3000">
                <a:solidFill>
                  <a:srgbClr val="FF0000"/>
                </a:solidFill>
              </a:rPr>
              <a:t>Yoga</a:t>
            </a:r>
          </a:p>
        </p:txBody>
      </p:sp>
      <p:pic>
        <p:nvPicPr>
          <p:cNvPr id="286" name="image186.png"/>
          <p:cNvPicPr/>
          <p:nvPr/>
        </p:nvPicPr>
        <p:blipFill>
          <a:blip r:embed="rId2">
            <a:extLst/>
          </a:blip>
          <a:stretch>
            <a:fillRect/>
          </a:stretch>
        </p:blipFill>
        <p:spPr>
          <a:xfrm>
            <a:off x="2756051" y="2251521"/>
            <a:ext cx="2823664" cy="1647379"/>
          </a:xfrm>
          <a:prstGeom prst="rect">
            <a:avLst/>
          </a:prstGeom>
          <a:ln w="12700">
            <a:miter lim="400000"/>
          </a:ln>
        </p:spPr>
      </p:pic>
      <p:pic>
        <p:nvPicPr>
          <p:cNvPr id="287" name="image187.png"/>
          <p:cNvPicPr/>
          <p:nvPr/>
        </p:nvPicPr>
        <p:blipFill>
          <a:blip r:embed="rId3">
            <a:extLst/>
          </a:blip>
          <a:stretch>
            <a:fillRect/>
          </a:stretch>
        </p:blipFill>
        <p:spPr>
          <a:xfrm>
            <a:off x="115441" y="4214950"/>
            <a:ext cx="2640611" cy="2443395"/>
          </a:xfrm>
          <a:prstGeom prst="rect">
            <a:avLst/>
          </a:prstGeom>
          <a:ln w="12700">
            <a:miter lim="400000"/>
          </a:ln>
        </p:spPr>
      </p:pic>
      <p:pic>
        <p:nvPicPr>
          <p:cNvPr id="288" name="image188.png"/>
          <p:cNvPicPr/>
          <p:nvPr/>
        </p:nvPicPr>
        <p:blipFill>
          <a:blip r:embed="rId4">
            <a:extLst/>
          </a:blip>
          <a:stretch>
            <a:fillRect/>
          </a:stretch>
        </p:blipFill>
        <p:spPr>
          <a:xfrm>
            <a:off x="5836756" y="3079742"/>
            <a:ext cx="3015934" cy="2270419"/>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2705474" y="2967334"/>
            <a:ext cx="3733055" cy="8278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b="1">
                <a:ln w="12700">
                  <a:solidFill>
                    <a:srgbClr val="EAEACE"/>
                  </a:solidFill>
                </a:ln>
                <a:solidFill>
                  <a:srgbClr val="737373"/>
                </a:solidFill>
                <a:effectLst>
                  <a:outerShdw blurRad="38100" dist="20320" dir="1800000" rotWithShape="0">
                    <a:srgbClr val="000000">
                      <a:alpha val="40000"/>
                    </a:srgbClr>
                  </a:outerShdw>
                </a:effectLst>
              </a:defRPr>
            </a:lvl1pPr>
          </a:lstStyle>
          <a:p>
            <a:pPr lvl="0">
              <a:defRPr sz="1800" b="0">
                <a:ln w="9525">
                  <a:noFill/>
                </a:ln>
                <a:solidFill>
                  <a:srgbClr val="000000"/>
                </a:solidFill>
                <a:effectLst/>
              </a:defRPr>
            </a:pPr>
            <a:r>
              <a:rPr sz="5400" b="1">
                <a:ln w="12700">
                  <a:solidFill>
                    <a:srgbClr val="EAEACE"/>
                  </a:solidFill>
                </a:ln>
                <a:solidFill>
                  <a:srgbClr val="737373"/>
                </a:solidFill>
                <a:effectLst>
                  <a:outerShdw blurRad="38100" dist="20320" dir="1800000" rotWithShape="0">
                    <a:srgbClr val="000000">
                      <a:alpha val="40000"/>
                    </a:srgbClr>
                  </a:outerShdw>
                </a:effectLst>
              </a:rPr>
              <a:t>THE END! </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779462" y="62752"/>
            <a:ext cx="7583490" cy="1283169"/>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Exploring current trends in health care</a:t>
            </a:r>
          </a:p>
        </p:txBody>
      </p:sp>
      <p:sp>
        <p:nvSpPr>
          <p:cNvPr id="91" name="Shape 91"/>
          <p:cNvSpPr>
            <a:spLocks noGrp="1"/>
          </p:cNvSpPr>
          <p:nvPr>
            <p:ph type="body" idx="1"/>
          </p:nvPr>
        </p:nvSpPr>
        <p:spPr>
          <a:xfrm>
            <a:off x="269366" y="1617119"/>
            <a:ext cx="8542737" cy="1269449"/>
          </a:xfrm>
          <a:prstGeom prst="rect">
            <a:avLst/>
          </a:prstGeom>
        </p:spPr>
        <p:txBody>
          <a:bodyPr/>
          <a:lstStyle>
            <a:lvl1pPr marL="353218" indent="-353218">
              <a:defRPr sz="3000" u="sng"/>
            </a:lvl1pPr>
          </a:lstStyle>
          <a:p>
            <a:pPr lvl="0">
              <a:defRPr sz="1800" u="none">
                <a:solidFill>
                  <a:srgbClr val="000000"/>
                </a:solidFill>
                <a:effectLst/>
              </a:defRPr>
            </a:pPr>
            <a:r>
              <a:rPr sz="3000" u="sng">
                <a:solidFill>
                  <a:srgbClr val="333333"/>
                </a:solidFill>
                <a:effectLst>
                  <a:outerShdw blurRad="63500" dir="2700000" rotWithShape="0">
                    <a:srgbClr val="FFFFFF">
                      <a:alpha val="40000"/>
                    </a:srgbClr>
                  </a:outerShdw>
                </a:effectLst>
              </a:rPr>
              <a:t>Cost containment-trying to control the high cost of healthcare.</a:t>
            </a:r>
          </a:p>
        </p:txBody>
      </p:sp>
      <p:pic>
        <p:nvPicPr>
          <p:cNvPr id="92" name="image132.png"/>
          <p:cNvPicPr/>
          <p:nvPr/>
        </p:nvPicPr>
        <p:blipFill>
          <a:blip r:embed="rId2">
            <a:extLst/>
          </a:blip>
          <a:stretch>
            <a:fillRect/>
          </a:stretch>
        </p:blipFill>
        <p:spPr>
          <a:xfrm>
            <a:off x="1447351" y="2886567"/>
            <a:ext cx="5844761" cy="3581223"/>
          </a:xfrm>
          <a:prstGeom prst="rect">
            <a:avLst/>
          </a:prstGeom>
          <a:ln w="12700">
            <a:miter lim="400000"/>
          </a:ln>
        </p:spPr>
      </p:pic>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779462" y="62752"/>
            <a:ext cx="7583490" cy="1283169"/>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Exploring current trends in health care</a:t>
            </a:r>
          </a:p>
        </p:txBody>
      </p:sp>
      <p:sp>
        <p:nvSpPr>
          <p:cNvPr id="95" name="Shape 95"/>
          <p:cNvSpPr>
            <a:spLocks noGrp="1"/>
          </p:cNvSpPr>
          <p:nvPr>
            <p:ph type="body" idx="1"/>
          </p:nvPr>
        </p:nvSpPr>
        <p:spPr>
          <a:xfrm>
            <a:off x="269366" y="1617119"/>
            <a:ext cx="8542737" cy="1866003"/>
          </a:xfrm>
          <a:prstGeom prst="rect">
            <a:avLst/>
          </a:prstGeom>
        </p:spPr>
        <p:txBody>
          <a:bodyPr/>
          <a:lstStyle>
            <a:lvl1pPr marL="353218" indent="-353218">
              <a:defRPr sz="3000"/>
            </a:lvl1pPr>
            <a:lvl2pPr marL="685222" indent="-402647">
              <a:spcBef>
                <a:spcPts val="600"/>
              </a:spcBef>
              <a:buClr>
                <a:srgbClr val="858585"/>
              </a:buClr>
              <a:defRPr sz="3000"/>
            </a:lvl2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Reasons for high health care  costs </a:t>
            </a:r>
          </a:p>
          <a:p>
            <a:pPr lvl="1">
              <a:defRPr sz="1800">
                <a:solidFill>
                  <a:srgbClr val="000000"/>
                </a:solidFill>
                <a:effectLst/>
              </a:defRPr>
            </a:pPr>
            <a:r>
              <a:rPr sz="3000">
                <a:solidFill>
                  <a:srgbClr val="333333"/>
                </a:solidFill>
                <a:effectLst>
                  <a:outerShdw blurRad="63500" dir="2700000" rotWithShape="0">
                    <a:srgbClr val="FFFFFF">
                      <a:alpha val="40000"/>
                    </a:srgbClr>
                  </a:outerShdw>
                </a:effectLst>
              </a:rPr>
              <a:t>Technological advances: heart-lung machine, artificial hearts, computers, robots, etc.</a:t>
            </a:r>
          </a:p>
        </p:txBody>
      </p:sp>
      <p:pic>
        <p:nvPicPr>
          <p:cNvPr id="96" name="image133.png"/>
          <p:cNvPicPr/>
          <p:nvPr/>
        </p:nvPicPr>
        <p:blipFill>
          <a:blip r:embed="rId2">
            <a:extLst/>
          </a:blip>
          <a:stretch>
            <a:fillRect/>
          </a:stretch>
        </p:blipFill>
        <p:spPr>
          <a:xfrm>
            <a:off x="4226264" y="3178963"/>
            <a:ext cx="3694158" cy="2835924"/>
          </a:xfrm>
          <a:prstGeom prst="rect">
            <a:avLst/>
          </a:prstGeom>
          <a:ln w="12700">
            <a:miter lim="400000"/>
          </a:ln>
        </p:spPr>
      </p:pic>
      <p:pic>
        <p:nvPicPr>
          <p:cNvPr id="97" name="image134.png"/>
          <p:cNvPicPr/>
          <p:nvPr/>
        </p:nvPicPr>
        <p:blipFill>
          <a:blip r:embed="rId3">
            <a:extLst/>
          </a:blip>
          <a:stretch>
            <a:fillRect/>
          </a:stretch>
        </p:blipFill>
        <p:spPr>
          <a:xfrm>
            <a:off x="1426341" y="4121910"/>
            <a:ext cx="3075913" cy="2485921"/>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xfrm>
            <a:off x="779462" y="62752"/>
            <a:ext cx="7583490" cy="1283169"/>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Exploring current trends in health care</a:t>
            </a:r>
          </a:p>
        </p:txBody>
      </p:sp>
      <p:sp>
        <p:nvSpPr>
          <p:cNvPr id="100" name="Shape 100"/>
          <p:cNvSpPr>
            <a:spLocks noGrp="1"/>
          </p:cNvSpPr>
          <p:nvPr>
            <p:ph type="body" idx="1"/>
          </p:nvPr>
        </p:nvSpPr>
        <p:spPr>
          <a:xfrm>
            <a:off x="269366" y="1617119"/>
            <a:ext cx="8542737" cy="2096930"/>
          </a:xfrm>
          <a:prstGeom prst="rect">
            <a:avLst/>
          </a:prstGeom>
        </p:spPr>
        <p:txBody>
          <a:bodyPr/>
          <a:lstStyle/>
          <a:p>
            <a:pPr marL="353218" lvl="0" indent="-353218">
              <a:defRPr sz="1800">
                <a:solidFill>
                  <a:srgbClr val="000000"/>
                </a:solidFill>
                <a:effectLst/>
              </a:defRPr>
            </a:pPr>
            <a:r>
              <a:rPr sz="3000">
                <a:solidFill>
                  <a:srgbClr val="333333"/>
                </a:solidFill>
                <a:effectLst>
                  <a:outerShdw blurRad="63500" dir="2700000" rotWithShape="0">
                    <a:srgbClr val="FFFFFF">
                      <a:alpha val="40000"/>
                    </a:srgbClr>
                  </a:outerShdw>
                </a:effectLst>
              </a:rPr>
              <a:t>Reasons for high health care  costs </a:t>
            </a:r>
          </a:p>
          <a:p>
            <a:pPr marL="1001712" lvl="2" indent="-423862">
              <a:spcBef>
                <a:spcPts val="600"/>
              </a:spcBef>
              <a:defRPr sz="1800">
                <a:solidFill>
                  <a:srgbClr val="000000"/>
                </a:solidFill>
                <a:effectLst/>
              </a:defRPr>
            </a:pPr>
            <a:r>
              <a:rPr sz="3000" u="sng">
                <a:solidFill>
                  <a:srgbClr val="333333"/>
                </a:solidFill>
                <a:effectLst>
                  <a:outerShdw blurRad="63500" dir="2700000" rotWithShape="0">
                    <a:srgbClr val="FFFFFF">
                      <a:alpha val="40000"/>
                    </a:srgbClr>
                  </a:outerShdw>
                </a:effectLst>
              </a:rPr>
              <a:t>Aging population: Medical science needs to have a better understanding of Geriatric medicine because people are living longer.</a:t>
            </a:r>
          </a:p>
        </p:txBody>
      </p:sp>
      <p:pic>
        <p:nvPicPr>
          <p:cNvPr id="101" name="image135.png"/>
          <p:cNvPicPr/>
          <p:nvPr/>
        </p:nvPicPr>
        <p:blipFill>
          <a:blip r:embed="rId2">
            <a:extLst/>
          </a:blip>
          <a:stretch>
            <a:fillRect/>
          </a:stretch>
        </p:blipFill>
        <p:spPr>
          <a:xfrm>
            <a:off x="952625" y="3816775"/>
            <a:ext cx="7253632" cy="2668660"/>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xfrm>
            <a:off x="779462" y="62752"/>
            <a:ext cx="7583490" cy="1283169"/>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Exploring current trends in health care</a:t>
            </a:r>
          </a:p>
        </p:txBody>
      </p:sp>
      <p:sp>
        <p:nvSpPr>
          <p:cNvPr id="104" name="Shape 104"/>
          <p:cNvSpPr>
            <a:spLocks noGrp="1"/>
          </p:cNvSpPr>
          <p:nvPr>
            <p:ph type="body" idx="1"/>
          </p:nvPr>
        </p:nvSpPr>
        <p:spPr>
          <a:xfrm>
            <a:off x="269366" y="1617119"/>
            <a:ext cx="8542737" cy="2520293"/>
          </a:xfrm>
          <a:prstGeom prst="rect">
            <a:avLst/>
          </a:prstGeom>
        </p:spPr>
        <p:txBody>
          <a:bodyPr/>
          <a:lstStyle/>
          <a:p>
            <a:pPr marL="353218" lvl="0" indent="-353218">
              <a:defRPr sz="1800">
                <a:solidFill>
                  <a:srgbClr val="000000"/>
                </a:solidFill>
                <a:effectLst/>
              </a:defRPr>
            </a:pPr>
            <a:r>
              <a:rPr sz="3000">
                <a:solidFill>
                  <a:srgbClr val="333333"/>
                </a:solidFill>
                <a:effectLst>
                  <a:outerShdw blurRad="63500" dir="2700000" rotWithShape="0">
                    <a:srgbClr val="FFFFFF">
                      <a:alpha val="40000"/>
                    </a:srgbClr>
                  </a:outerShdw>
                </a:effectLst>
              </a:rPr>
              <a:t>Reasons for high health care  costs </a:t>
            </a:r>
          </a:p>
          <a:p>
            <a:pPr marL="685222" lvl="1" indent="-402647">
              <a:spcBef>
                <a:spcPts val="600"/>
              </a:spcBef>
              <a:buClr>
                <a:srgbClr val="858585"/>
              </a:buClr>
              <a:defRPr sz="1800">
                <a:solidFill>
                  <a:srgbClr val="000000"/>
                </a:solidFill>
                <a:effectLst/>
              </a:defRPr>
            </a:pPr>
            <a:r>
              <a:rPr sz="3000">
                <a:solidFill>
                  <a:srgbClr val="333333"/>
                </a:solidFill>
                <a:effectLst>
                  <a:outerShdw blurRad="63500" dir="2700000" rotWithShape="0">
                    <a:srgbClr val="FFFFFF">
                      <a:alpha val="40000"/>
                    </a:srgbClr>
                  </a:outerShdw>
                </a:effectLst>
              </a:rPr>
              <a:t>Health related lawsuits: People sue for anything! </a:t>
            </a:r>
            <a:r>
              <a:rPr sz="3000" u="sng">
                <a:solidFill>
                  <a:srgbClr val="333333"/>
                </a:solidFill>
                <a:effectLst>
                  <a:outerShdw blurRad="63500" dir="2700000" rotWithShape="0">
                    <a:srgbClr val="FFFFFF">
                      <a:alpha val="40000"/>
                    </a:srgbClr>
                  </a:outerShdw>
                </a:effectLst>
              </a:rPr>
              <a:t>Cost containment would put a cap on malpractice lawsuits.</a:t>
            </a:r>
          </a:p>
        </p:txBody>
      </p:sp>
      <p:pic>
        <p:nvPicPr>
          <p:cNvPr id="105" name="image136.png"/>
          <p:cNvPicPr/>
          <p:nvPr/>
        </p:nvPicPr>
        <p:blipFill>
          <a:blip r:embed="rId2">
            <a:extLst/>
          </a:blip>
          <a:stretch>
            <a:fillRect/>
          </a:stretch>
        </p:blipFill>
        <p:spPr>
          <a:xfrm>
            <a:off x="4584350" y="3406147"/>
            <a:ext cx="3778602" cy="2947773"/>
          </a:xfrm>
          <a:prstGeom prst="rect">
            <a:avLst/>
          </a:prstGeom>
          <a:ln w="12700">
            <a:miter lim="400000"/>
          </a:ln>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08" name="Shape 108"/>
          <p:cNvSpPr>
            <a:spLocks noGrp="1"/>
          </p:cNvSpPr>
          <p:nvPr>
            <p:ph type="body" idx="1"/>
          </p:nvPr>
        </p:nvSpPr>
        <p:spPr>
          <a:xfrm>
            <a:off x="269366" y="1617117"/>
            <a:ext cx="8542737" cy="2847439"/>
          </a:xfrm>
          <a:prstGeom prst="rect">
            <a:avLst/>
          </a:prstGeom>
        </p:spPr>
        <p:txBody>
          <a:bodyPr/>
          <a:lstStyle/>
          <a:p>
            <a:pPr marL="353218" lvl="0" indent="-353218">
              <a:defRPr sz="1800">
                <a:solidFill>
                  <a:srgbClr val="000000"/>
                </a:solidFill>
                <a:effectLst/>
              </a:defRPr>
            </a:pPr>
            <a:r>
              <a:rPr sz="3000" u="sng">
                <a:solidFill>
                  <a:srgbClr val="333333"/>
                </a:solidFill>
                <a:effectLst>
                  <a:outerShdw blurRad="63500" dir="2700000" rotWithShape="0">
                    <a:srgbClr val="FFFFFF">
                      <a:alpha val="40000"/>
                    </a:srgbClr>
                  </a:outerShdw>
                </a:effectLst>
              </a:rPr>
              <a:t>Diagnostic Related Groups (DRG’s)-People are placed in groups based on their diagnosis. The agency can only charge one set amount for treatment. If the agency charges more, the agency has to accept the loss.</a:t>
            </a:r>
            <a:r>
              <a:rPr sz="3000">
                <a:solidFill>
                  <a:srgbClr val="333333"/>
                </a:solidFill>
                <a:effectLst>
                  <a:outerShdw blurRad="63500" dir="2700000" rotWithShape="0">
                    <a:srgbClr val="FFFFFF">
                      <a:alpha val="40000"/>
                    </a:srgbClr>
                  </a:outerShdw>
                </a:effectLst>
              </a:rPr>
              <a:t> DRG’s are regulated by the federal government.</a:t>
            </a:r>
          </a:p>
        </p:txBody>
      </p:sp>
      <p:sp>
        <p:nvSpPr>
          <p:cNvPr id="109" name="Shape 109"/>
          <p:cNvSpPr/>
          <p:nvPr/>
        </p:nvSpPr>
        <p:spPr>
          <a:xfrm>
            <a:off x="269365" y="5780535"/>
            <a:ext cx="3771119" cy="92333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lnSpcReduction="10000"/>
          </a:bodyPr>
          <a:lstStyle>
            <a:lvl1pPr algn="ctr" defTabSz="850391">
              <a:defRPr sz="6696" b="1">
                <a:ln w="10984">
                  <a:solidFill>
                    <a:srgbClr val="EAEACE"/>
                  </a:solidFill>
                </a:ln>
                <a:solidFill>
                  <a:srgbClr val="00FFFF"/>
                </a:solidFill>
                <a:effectLst>
                  <a:outerShdw blurRad="35433" dist="18897" dir="1800000" rotWithShape="0">
                    <a:srgbClr val="000000">
                      <a:alpha val="40000"/>
                    </a:srgbClr>
                  </a:outerShdw>
                </a:effectLst>
              </a:defRPr>
            </a:lvl1pPr>
          </a:lstStyle>
          <a:p>
            <a:pPr lvl="0">
              <a:defRPr sz="1800" b="0">
                <a:ln w="9525">
                  <a:noFill/>
                </a:ln>
                <a:solidFill>
                  <a:srgbClr val="000000"/>
                </a:solidFill>
                <a:effectLst/>
              </a:defRPr>
            </a:pPr>
            <a:r>
              <a:rPr sz="6696" b="1">
                <a:ln w="10984">
                  <a:solidFill>
                    <a:srgbClr val="EAEACE"/>
                  </a:solidFill>
                </a:ln>
                <a:solidFill>
                  <a:srgbClr val="00FFFF"/>
                </a:solidFill>
                <a:effectLst>
                  <a:outerShdw blurRad="35433" dist="18897" dir="1800000" rotWithShape="0">
                    <a:srgbClr val="000000">
                      <a:alpha val="40000"/>
                    </a:srgbClr>
                  </a:outerShdw>
                </a:effectLst>
              </a:rPr>
              <a:t>Diabetics</a:t>
            </a:r>
          </a:p>
        </p:txBody>
      </p:sp>
      <p:sp>
        <p:nvSpPr>
          <p:cNvPr id="110" name="Shape 110"/>
          <p:cNvSpPr/>
          <p:nvPr/>
        </p:nvSpPr>
        <p:spPr>
          <a:xfrm>
            <a:off x="4557774" y="4182005"/>
            <a:ext cx="3151286" cy="92333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lnSpcReduction="10000"/>
          </a:bodyPr>
          <a:lstStyle>
            <a:lvl1pPr algn="ctr" defTabSz="850391">
              <a:defRPr sz="6696" b="1">
                <a:ln w="10984">
                  <a:solidFill>
                    <a:srgbClr val="EAEACE"/>
                  </a:solidFill>
                </a:ln>
                <a:solidFill>
                  <a:srgbClr val="FF00FF"/>
                </a:solidFill>
                <a:effectLst>
                  <a:outerShdw blurRad="35433" dist="18897" dir="1800000" rotWithShape="0">
                    <a:srgbClr val="000000">
                      <a:alpha val="40000"/>
                    </a:srgbClr>
                  </a:outerShdw>
                </a:effectLst>
              </a:defRPr>
            </a:lvl1pPr>
          </a:lstStyle>
          <a:p>
            <a:pPr lvl="0">
              <a:defRPr sz="1800" b="0">
                <a:ln w="9525">
                  <a:noFill/>
                </a:ln>
                <a:solidFill>
                  <a:srgbClr val="000000"/>
                </a:solidFill>
                <a:effectLst/>
              </a:defRPr>
            </a:pPr>
            <a:r>
              <a:rPr sz="6696" b="1">
                <a:ln w="10984">
                  <a:solidFill>
                    <a:srgbClr val="EAEACE"/>
                  </a:solidFill>
                </a:ln>
                <a:solidFill>
                  <a:srgbClr val="FF00FF"/>
                </a:solidFill>
                <a:effectLst>
                  <a:outerShdw blurRad="35433" dist="18897" dir="1800000" rotWithShape="0">
                    <a:srgbClr val="000000">
                      <a:alpha val="40000"/>
                    </a:srgbClr>
                  </a:outerShdw>
                </a:effectLst>
              </a:rPr>
              <a:t>Asthma</a:t>
            </a:r>
          </a:p>
        </p:txBody>
      </p:sp>
      <p:sp>
        <p:nvSpPr>
          <p:cNvPr id="111" name="Shape 111"/>
          <p:cNvSpPr/>
          <p:nvPr/>
        </p:nvSpPr>
        <p:spPr>
          <a:xfrm>
            <a:off x="269365" y="4489720"/>
            <a:ext cx="3379691" cy="106581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630936">
              <a:defRPr sz="5727" b="1">
                <a:ln w="6046">
                  <a:solidFill>
                    <a:srgbClr val="EAEACE"/>
                  </a:solidFill>
                </a:ln>
                <a:solidFill>
                  <a:srgbClr val="0000FF"/>
                </a:solidFill>
                <a:effectLst>
                  <a:outerShdw blurRad="26289" dist="14020" dir="1800000" rotWithShape="0">
                    <a:srgbClr val="000000">
                      <a:alpha val="40000"/>
                    </a:srgbClr>
                  </a:outerShdw>
                </a:effectLst>
              </a:defRPr>
            </a:lvl1pPr>
          </a:lstStyle>
          <a:p>
            <a:pPr lvl="0">
              <a:defRPr sz="1800" b="0">
                <a:ln w="9525">
                  <a:noFill/>
                </a:ln>
                <a:solidFill>
                  <a:srgbClr val="000000"/>
                </a:solidFill>
                <a:effectLst/>
              </a:defRPr>
            </a:pPr>
            <a:r>
              <a:rPr sz="5727" b="1">
                <a:ln w="6046">
                  <a:solidFill>
                    <a:srgbClr val="EAEACE"/>
                  </a:solidFill>
                </a:ln>
                <a:solidFill>
                  <a:srgbClr val="0000FF"/>
                </a:solidFill>
                <a:effectLst>
                  <a:outerShdw blurRad="26289" dist="14020" dir="1800000" rotWithShape="0">
                    <a:srgbClr val="000000">
                      <a:alpha val="40000"/>
                    </a:srgbClr>
                  </a:outerShdw>
                </a:effectLst>
              </a:rPr>
              <a:t>C-sections</a:t>
            </a:r>
          </a:p>
        </p:txBody>
      </p:sp>
      <p:sp>
        <p:nvSpPr>
          <p:cNvPr id="112" name="Shape 112"/>
          <p:cNvSpPr/>
          <p:nvPr/>
        </p:nvSpPr>
        <p:spPr>
          <a:xfrm>
            <a:off x="4557774" y="5934669"/>
            <a:ext cx="4450896" cy="92333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722376">
              <a:defRPr sz="5688" b="1">
                <a:ln w="7926">
                  <a:solidFill>
                    <a:srgbClr val="EAEACE"/>
                  </a:solidFill>
                </a:ln>
                <a:solidFill>
                  <a:srgbClr val="00FF00"/>
                </a:solidFill>
                <a:effectLst>
                  <a:outerShdw blurRad="30099" dist="16052" dir="1800000" rotWithShape="0">
                    <a:srgbClr val="000000">
                      <a:alpha val="40000"/>
                    </a:srgbClr>
                  </a:outerShdw>
                </a:effectLst>
              </a:defRPr>
            </a:lvl1pPr>
          </a:lstStyle>
          <a:p>
            <a:pPr lvl="0">
              <a:defRPr sz="1800" b="0">
                <a:ln w="9525">
                  <a:noFill/>
                </a:ln>
                <a:solidFill>
                  <a:srgbClr val="000000"/>
                </a:solidFill>
                <a:effectLst/>
              </a:defRPr>
            </a:pPr>
            <a:r>
              <a:rPr sz="5688" b="1">
                <a:ln w="7926">
                  <a:solidFill>
                    <a:srgbClr val="EAEACE"/>
                  </a:solidFill>
                </a:ln>
                <a:solidFill>
                  <a:srgbClr val="00FF00"/>
                </a:solidFill>
                <a:effectLst>
                  <a:outerShdw blurRad="30099" dist="16052" dir="1800000" rotWithShape="0">
                    <a:srgbClr val="000000">
                      <a:alpha val="40000"/>
                    </a:srgbClr>
                  </a:outerShdw>
                </a:effectLst>
              </a:rPr>
              <a:t>Kidney stones</a:t>
            </a:r>
          </a:p>
        </p:txBody>
      </p:sp>
      <p:sp>
        <p:nvSpPr>
          <p:cNvPr id="113" name="Shape 113"/>
          <p:cNvSpPr/>
          <p:nvPr/>
        </p:nvSpPr>
        <p:spPr>
          <a:xfrm>
            <a:off x="4532777" y="4951386"/>
            <a:ext cx="3693541" cy="8278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b="1">
                <a:ln w="12700">
                  <a:solidFill>
                    <a:srgbClr val="EAEACE"/>
                  </a:solidFill>
                </a:ln>
                <a:solidFill>
                  <a:srgbClr val="FF0000"/>
                </a:solidFill>
                <a:effectLst>
                  <a:outerShdw blurRad="38100" dist="20320" dir="1800000" rotWithShape="0">
                    <a:srgbClr val="000000">
                      <a:alpha val="40000"/>
                    </a:srgbClr>
                  </a:outerShdw>
                </a:effectLst>
              </a:defRPr>
            </a:lvl1pPr>
          </a:lstStyle>
          <a:p>
            <a:pPr lvl="0">
              <a:defRPr sz="1800" b="0">
                <a:ln w="9525">
                  <a:noFill/>
                </a:ln>
                <a:solidFill>
                  <a:srgbClr val="000000"/>
                </a:solidFill>
                <a:effectLst/>
              </a:defRPr>
            </a:pPr>
            <a:r>
              <a:rPr sz="5400" b="1">
                <a:ln w="12700">
                  <a:solidFill>
                    <a:srgbClr val="EAEACE"/>
                  </a:solidFill>
                </a:ln>
                <a:solidFill>
                  <a:srgbClr val="FF0000"/>
                </a:solidFill>
                <a:effectLst>
                  <a:outerShdw blurRad="38100" dist="20320" dir="1800000" rotWithShape="0">
                    <a:srgbClr val="000000">
                      <a:alpha val="40000"/>
                    </a:srgbClr>
                  </a:outerShdw>
                </a:effectLst>
              </a:rPr>
              <a:t>Strep throat</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16" name="Shape 116"/>
          <p:cNvSpPr>
            <a:spLocks noGrp="1"/>
          </p:cNvSpPr>
          <p:nvPr>
            <p:ph type="body" idx="1"/>
          </p:nvPr>
        </p:nvSpPr>
        <p:spPr>
          <a:xfrm>
            <a:off x="269366" y="1617117"/>
            <a:ext cx="8542737" cy="1654325"/>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Outpatient services-patients aren’t admitted to the hospital. (Ex.: emergency room, doctor’s office, outpatient surgery, etc.)</a:t>
            </a:r>
          </a:p>
        </p:txBody>
      </p:sp>
      <p:pic>
        <p:nvPicPr>
          <p:cNvPr id="117" name="image137.png"/>
          <p:cNvPicPr/>
          <p:nvPr/>
        </p:nvPicPr>
        <p:blipFill>
          <a:blip r:embed="rId2">
            <a:extLst/>
          </a:blip>
          <a:stretch>
            <a:fillRect/>
          </a:stretch>
        </p:blipFill>
        <p:spPr>
          <a:xfrm>
            <a:off x="1839788" y="3271442"/>
            <a:ext cx="5240681" cy="333639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779462" y="-1"/>
            <a:ext cx="7583490" cy="1424041"/>
          </a:xfrm>
          <a:prstGeom prst="rect">
            <a:avLst/>
          </a:prstGeom>
        </p:spPr>
        <p:txBody>
          <a:bodyPr lIns="0" tIns="0" rIns="0" bIns="0">
            <a:normAutofit/>
          </a:bodyPr>
          <a:lstStyle/>
          <a:p>
            <a:pPr lvl="0">
              <a:defRPr sz="1800">
                <a:solidFill>
                  <a:srgbClr val="000000"/>
                </a:solidFill>
                <a:effectLst/>
              </a:defRPr>
            </a:pPr>
            <a:r>
              <a:rPr sz="4000">
                <a:solidFill>
                  <a:srgbClr val="FFFFFF"/>
                </a:solidFill>
                <a:effectLst>
                  <a:outerShdw blurRad="50800" dist="12700" dir="2700000" rotWithShape="0">
                    <a:srgbClr val="000000">
                      <a:alpha val="60000"/>
                    </a:srgbClr>
                  </a:outerShdw>
                </a:effectLst>
              </a:rPr>
              <a:t>*</a:t>
            </a:r>
            <a:r>
              <a:rPr sz="4000" u="sng">
                <a:solidFill>
                  <a:srgbClr val="FFFFFF"/>
                </a:solidFill>
                <a:effectLst>
                  <a:outerShdw blurRad="50800" dist="12700" dir="2700000" rotWithShape="0">
                    <a:srgbClr val="000000">
                      <a:alpha val="60000"/>
                    </a:srgbClr>
                  </a:outerShdw>
                </a:effectLst>
              </a:rPr>
              <a:t>Methods of cost containment</a:t>
            </a:r>
          </a:p>
        </p:txBody>
      </p:sp>
      <p:sp>
        <p:nvSpPr>
          <p:cNvPr id="120" name="Shape 120"/>
          <p:cNvSpPr>
            <a:spLocks noGrp="1"/>
          </p:cNvSpPr>
          <p:nvPr>
            <p:ph type="body" idx="1"/>
          </p:nvPr>
        </p:nvSpPr>
        <p:spPr>
          <a:xfrm>
            <a:off x="269366" y="1617117"/>
            <a:ext cx="8542737" cy="1327181"/>
          </a:xfrm>
          <a:prstGeom prst="rect">
            <a:avLst/>
          </a:prstGeom>
        </p:spPr>
        <p:txBody>
          <a:bodyPr/>
          <a:lstStyle>
            <a:lvl1pPr marL="353218" indent="-353218">
              <a:defRPr sz="3000"/>
            </a:lvl1pPr>
          </a:lstStyle>
          <a:p>
            <a:pPr lvl="0">
              <a:defRPr sz="1800">
                <a:solidFill>
                  <a:srgbClr val="000000"/>
                </a:solidFill>
                <a:effectLst/>
              </a:defRPr>
            </a:pPr>
            <a:r>
              <a:rPr sz="3000">
                <a:solidFill>
                  <a:srgbClr val="333333"/>
                </a:solidFill>
                <a:effectLst>
                  <a:outerShdw blurRad="63500" dir="2700000" rotWithShape="0">
                    <a:srgbClr val="FFFFFF">
                      <a:alpha val="40000"/>
                    </a:srgbClr>
                  </a:outerShdw>
                </a:effectLst>
              </a:rPr>
              <a:t>Mass or bulk purchasing-buying equipment and supplies in large quantities.</a:t>
            </a:r>
          </a:p>
        </p:txBody>
      </p:sp>
      <p:pic>
        <p:nvPicPr>
          <p:cNvPr id="121" name="image138.png"/>
          <p:cNvPicPr/>
          <p:nvPr/>
        </p:nvPicPr>
        <p:blipFill>
          <a:blip r:embed="rId2">
            <a:extLst/>
          </a:blip>
          <a:stretch>
            <a:fillRect/>
          </a:stretch>
        </p:blipFill>
        <p:spPr>
          <a:xfrm>
            <a:off x="692151" y="3422650"/>
            <a:ext cx="7670801" cy="2908300"/>
          </a:xfrm>
          <a:prstGeom prst="rect">
            <a:avLst/>
          </a:prstGeom>
          <a:ln w="12700">
            <a:miter lim="400000"/>
          </a:ln>
        </p:spPr>
      </p:pic>
    </p:spTree>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8B9192"/>
      </a:dk1>
      <a:lt1>
        <a:srgbClr val="921F07"/>
      </a:lt1>
      <a:dk2>
        <a:srgbClr val="A7A7A7"/>
      </a:dk2>
      <a:lt2>
        <a:srgbClr val="535353"/>
      </a:lt2>
      <a:accent1>
        <a:srgbClr val="993232"/>
      </a:accent1>
      <a:accent2>
        <a:srgbClr val="9B6C34"/>
      </a:accent2>
      <a:accent3>
        <a:srgbClr val="736C5D"/>
      </a:accent3>
      <a:accent4>
        <a:srgbClr val="C9972B"/>
      </a:accent4>
      <a:accent5>
        <a:srgbClr val="C95F2B"/>
      </a:accent5>
      <a:accent6>
        <a:srgbClr val="8F7A05"/>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25400" dir="4800000" rotWithShape="0">
              <a:srgbClr val="000000">
                <a:alpha val="45000"/>
              </a:srgbClr>
            </a:outerShdw>
          </a:effectLst>
        </a:effectStyle>
        <a:effectStyle>
          <a:effectLst>
            <a:outerShdw blurRad="101600" dist="25400" dir="48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93232"/>
          </a:solidFill>
          <a:prstDash val="solid"/>
          <a:bevel/>
        </a:ln>
        <a:effectLst>
          <a:outerShdw blurRad="101600" dist="25400" dir="4800000" rotWithShape="0">
            <a:srgbClr val="000000">
              <a:alpha val="4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921F07"/>
            </a:solidFill>
            <a:effectLst/>
            <a:uFillTx/>
            <a:latin typeface="Calisto MT"/>
            <a:ea typeface="Calisto MT"/>
            <a:cs typeface="Calisto MT"/>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93232"/>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921F07"/>
            </a:solidFill>
            <a:effectLst/>
            <a:uFillTx/>
            <a:latin typeface="Calisto MT"/>
            <a:ea typeface="Calisto MT"/>
            <a:cs typeface="Calisto MT"/>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993232"/>
      </a:accent1>
      <a:accent2>
        <a:srgbClr val="9B6C34"/>
      </a:accent2>
      <a:accent3>
        <a:srgbClr val="736C5D"/>
      </a:accent3>
      <a:accent4>
        <a:srgbClr val="C9972B"/>
      </a:accent4>
      <a:accent5>
        <a:srgbClr val="C95F2B"/>
      </a:accent5>
      <a:accent6>
        <a:srgbClr val="8F7A05"/>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25400" dir="4800000" rotWithShape="0">
              <a:srgbClr val="000000">
                <a:alpha val="45000"/>
              </a:srgbClr>
            </a:outerShdw>
          </a:effectLst>
        </a:effectStyle>
        <a:effectStyle>
          <a:effectLst>
            <a:outerShdw blurRad="101600" dist="25400" dir="48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93232"/>
          </a:solidFill>
          <a:prstDash val="solid"/>
          <a:bevel/>
        </a:ln>
        <a:effectLst>
          <a:outerShdw blurRad="101600" dist="25400" dir="4800000" rotWithShape="0">
            <a:srgbClr val="000000">
              <a:alpha val="4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921F07"/>
            </a:solidFill>
            <a:effectLst/>
            <a:uFillTx/>
            <a:latin typeface="Calisto MT"/>
            <a:ea typeface="Calisto MT"/>
            <a:cs typeface="Calisto MT"/>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93232"/>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921F07"/>
            </a:solidFill>
            <a:effectLst/>
            <a:uFillTx/>
            <a:latin typeface="Calisto MT"/>
            <a:ea typeface="Calisto MT"/>
            <a:cs typeface="Calisto MT"/>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721</Words>
  <Application>Microsoft Macintosh PowerPoint</Application>
  <PresentationFormat>On-screen Show (4:3)</PresentationFormat>
  <Paragraphs>81</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vt:lpstr>
      <vt:lpstr>History of Health Care</vt:lpstr>
      <vt:lpstr>Part 3:</vt:lpstr>
      <vt:lpstr>*Exploring current trends in health care</vt:lpstr>
      <vt:lpstr>*Exploring current trends in health care</vt:lpstr>
      <vt:lpstr>*Exploring current trends in health care</vt:lpstr>
      <vt:lpstr>*Exploring current trends in health care</vt:lpstr>
      <vt:lpstr>*Methods of cost containment</vt:lpstr>
      <vt:lpstr>*Methods of cost containment</vt:lpstr>
      <vt:lpstr>*Methods of cost containment</vt:lpstr>
      <vt:lpstr>*Methods of cost containment</vt:lpstr>
      <vt:lpstr>*Methods of cost containment</vt:lpstr>
      <vt:lpstr>*Methods of cost containment</vt:lpstr>
      <vt:lpstr>*Methods of cost containment</vt:lpstr>
      <vt:lpstr>*Methods of cost containment</vt:lpstr>
      <vt:lpstr> Wellness </vt:lpstr>
      <vt:lpstr>*Holistic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*Alternative and complementary methods of health care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Health Care</dc:title>
  <cp:lastModifiedBy>Loaner Loaner</cp:lastModifiedBy>
  <cp:revision>3</cp:revision>
  <dcterms:modified xsi:type="dcterms:W3CDTF">2015-02-05T12:42:46Z</dcterms:modified>
</cp:coreProperties>
</file>