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5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4DB8A1-26D5-154A-9C9B-BD5ADFFC94C8}" type="datetimeFigureOut">
              <a:rPr lang="en-US" smtClean="0"/>
              <a:t>3/25/15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A545D-6345-5140-8F7B-BBDA5C559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912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F640-7DBB-054E-9CC5-7185C052444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907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F640-7DBB-054E-9CC5-7185C052444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907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F640-7DBB-054E-9CC5-7185C052444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907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F640-7DBB-054E-9CC5-7185C052444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907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F640-7DBB-054E-9CC5-7185C052444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907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F640-7DBB-054E-9CC5-7185C052444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907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F640-7DBB-054E-9CC5-7185C052444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907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F640-7DBB-054E-9CC5-7185C052444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907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F640-7DBB-054E-9CC5-7185C052444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907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F640-7DBB-054E-9CC5-7185C052444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907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F640-7DBB-054E-9CC5-7185C052444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90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F640-7DBB-054E-9CC5-7185C052444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907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F640-7DBB-054E-9CC5-7185C052444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90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F640-7DBB-054E-9CC5-7185C052444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90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F640-7DBB-054E-9CC5-7185C052444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90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F640-7DBB-054E-9CC5-7185C052444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90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F640-7DBB-054E-9CC5-7185C052444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90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F640-7DBB-054E-9CC5-7185C052444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90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F640-7DBB-054E-9CC5-7185C052444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90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F640-7DBB-054E-9CC5-7185C052444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90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25B38-D906-314E-A3F3-C2370ADADA21}" type="datetimeFigureOut">
              <a:rPr lang="en-US" smtClean="0"/>
              <a:t>3/25/15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7357-7683-B248-8076-24850BBEE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83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25B38-D906-314E-A3F3-C2370ADADA21}" type="datetimeFigureOut">
              <a:rPr lang="en-US" smtClean="0"/>
              <a:t>3/25/15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7357-7683-B248-8076-24850BBEE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298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25B38-D906-314E-A3F3-C2370ADADA21}" type="datetimeFigureOut">
              <a:rPr lang="en-US" smtClean="0"/>
              <a:t>3/25/15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7357-7683-B248-8076-24850BBEE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332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25B38-D906-314E-A3F3-C2370ADADA21}" type="datetimeFigureOut">
              <a:rPr lang="en-US" smtClean="0"/>
              <a:t>3/25/15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7357-7683-B248-8076-24850BBEE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738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25B38-D906-314E-A3F3-C2370ADADA21}" type="datetimeFigureOut">
              <a:rPr lang="en-US" smtClean="0"/>
              <a:t>3/25/15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7357-7683-B248-8076-24850BBEE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218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25B38-D906-314E-A3F3-C2370ADADA21}" type="datetimeFigureOut">
              <a:rPr lang="en-US" smtClean="0"/>
              <a:t>3/25/15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7357-7683-B248-8076-24850BBEE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50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25B38-D906-314E-A3F3-C2370ADADA21}" type="datetimeFigureOut">
              <a:rPr lang="en-US" smtClean="0"/>
              <a:t>3/25/15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7357-7683-B248-8076-24850BBEE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581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25B38-D906-314E-A3F3-C2370ADADA21}" type="datetimeFigureOut">
              <a:rPr lang="en-US" smtClean="0"/>
              <a:t>3/25/15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7357-7683-B248-8076-24850BBEE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294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25B38-D906-314E-A3F3-C2370ADADA21}" type="datetimeFigureOut">
              <a:rPr lang="en-US" smtClean="0"/>
              <a:t>3/25/15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7357-7683-B248-8076-24850BBEE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114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25B38-D906-314E-A3F3-C2370ADADA21}" type="datetimeFigureOut">
              <a:rPr lang="en-US" smtClean="0"/>
              <a:t>3/25/15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7357-7683-B248-8076-24850BBEE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21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25B38-D906-314E-A3F3-C2370ADADA21}" type="datetimeFigureOut">
              <a:rPr lang="en-US" smtClean="0"/>
              <a:t>3/25/15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7357-7683-B248-8076-24850BBEE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231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25B38-D906-314E-A3F3-C2370ADADA21}" type="datetimeFigureOut">
              <a:rPr lang="en-US" smtClean="0"/>
              <a:t>3/25/15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77357-7683-B248-8076-24850BBEE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8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5561"/>
            <a:ext cx="7772400" cy="1470025"/>
          </a:xfrm>
        </p:spPr>
        <p:txBody>
          <a:bodyPr>
            <a:normAutofit/>
          </a:bodyPr>
          <a:lstStyle/>
          <a:p>
            <a:r>
              <a:rPr lang="en-US" sz="6600" dirty="0" smtClean="0"/>
              <a:t>Stress Management</a:t>
            </a:r>
            <a:endParaRPr lang="en-US" sz="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2937" y="2611719"/>
            <a:ext cx="4612704" cy="354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305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51" y="198517"/>
            <a:ext cx="8797057" cy="1249964"/>
          </a:xfrm>
        </p:spPr>
        <p:txBody>
          <a:bodyPr>
            <a:normAutofit/>
          </a:bodyPr>
          <a:lstStyle/>
          <a:p>
            <a:r>
              <a:rPr lang="en-US" sz="3200" u="sng" dirty="0" smtClean="0">
                <a:solidFill>
                  <a:srgbClr val="FF0000"/>
                </a:solidFill>
              </a:rPr>
              <a:t>*</a:t>
            </a:r>
            <a:r>
              <a:rPr lang="en-US" sz="3200" u="sng" dirty="0" smtClean="0"/>
              <a:t>Management of stress when </a:t>
            </a:r>
            <a:br>
              <a:rPr lang="en-US" sz="3200" u="sng" dirty="0" smtClean="0"/>
            </a:br>
            <a:r>
              <a:rPr lang="en-US" sz="3200" u="sng" dirty="0" smtClean="0"/>
              <a:t>it causes a physical reaction</a:t>
            </a:r>
            <a:endParaRPr lang="en-US" sz="32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490205" y="1895849"/>
            <a:ext cx="82889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3.  </a:t>
            </a:r>
            <a:r>
              <a:rPr lang="en-US" sz="3200" u="sng" dirty="0" smtClean="0"/>
              <a:t>REFLECT</a:t>
            </a:r>
            <a:r>
              <a:rPr lang="en-US" sz="3200" dirty="0" smtClean="0"/>
              <a:t> and think about the cause of the stress.</a:t>
            </a:r>
            <a:endParaRPr lang="en-US" sz="2800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8718" y="3186658"/>
            <a:ext cx="6479669" cy="334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540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51" y="198517"/>
            <a:ext cx="8797057" cy="1249964"/>
          </a:xfrm>
        </p:spPr>
        <p:txBody>
          <a:bodyPr>
            <a:normAutofit/>
          </a:bodyPr>
          <a:lstStyle/>
          <a:p>
            <a:r>
              <a:rPr lang="en-US" sz="3200" u="sng" dirty="0" smtClean="0">
                <a:solidFill>
                  <a:srgbClr val="FF0000"/>
                </a:solidFill>
              </a:rPr>
              <a:t>*</a:t>
            </a:r>
            <a:r>
              <a:rPr lang="en-US" sz="3200" u="sng" dirty="0" smtClean="0"/>
              <a:t>Management of stress when </a:t>
            </a:r>
            <a:br>
              <a:rPr lang="en-US" sz="3200" u="sng" dirty="0" smtClean="0"/>
            </a:br>
            <a:r>
              <a:rPr lang="en-US" sz="3200" u="sng" dirty="0" smtClean="0"/>
              <a:t>it causes a physical reaction</a:t>
            </a:r>
            <a:endParaRPr lang="en-US" sz="32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209214" y="1895849"/>
            <a:ext cx="875249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4</a:t>
            </a:r>
            <a:r>
              <a:rPr lang="en-US" sz="3200" dirty="0" smtClean="0"/>
              <a:t>.  </a:t>
            </a:r>
            <a:r>
              <a:rPr lang="en-US" sz="3200" u="sng" dirty="0" smtClean="0"/>
              <a:t>CHOOSE</a:t>
            </a:r>
            <a:r>
              <a:rPr lang="en-US" sz="3200" dirty="0" smtClean="0"/>
              <a:t> how you want to deal with the stress</a:t>
            </a:r>
            <a:endParaRPr lang="en-US" sz="2800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0" y="3016575"/>
            <a:ext cx="5080000" cy="344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212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51" y="198517"/>
            <a:ext cx="8797057" cy="848846"/>
          </a:xfrm>
        </p:spPr>
        <p:txBody>
          <a:bodyPr>
            <a:normAutofit fontScale="90000"/>
          </a:bodyPr>
          <a:lstStyle/>
          <a:p>
            <a:r>
              <a:rPr lang="en-US" sz="3600" u="sng" dirty="0" smtClean="0">
                <a:solidFill>
                  <a:srgbClr val="FF0000"/>
                </a:solidFill>
              </a:rPr>
              <a:t>*Stress Reducing Techniques</a:t>
            </a:r>
            <a:r>
              <a:rPr lang="en-US" sz="3200" u="sng" dirty="0" smtClean="0">
                <a:solidFill>
                  <a:srgbClr val="FF0000"/>
                </a:solidFill>
              </a:rPr>
              <a:t/>
            </a:r>
            <a:br>
              <a:rPr lang="en-US" sz="3200" u="sng" dirty="0" smtClean="0">
                <a:solidFill>
                  <a:srgbClr val="FF0000"/>
                </a:solidFill>
              </a:rPr>
            </a:br>
            <a:endParaRPr lang="en-US" sz="3200" u="sng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9214" y="1895849"/>
            <a:ext cx="87524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1.  Live a healthy life. </a:t>
            </a:r>
            <a:r>
              <a:rPr lang="en-US" sz="3200" u="sng" dirty="0" smtClean="0">
                <a:solidFill>
                  <a:srgbClr val="FF0000"/>
                </a:solidFill>
              </a:rPr>
              <a:t>***(A balanced diet and exercise provide the best long-term relief.)</a:t>
            </a:r>
            <a:endParaRPr lang="en-US" sz="2800" u="sng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5941" y="3591428"/>
            <a:ext cx="2565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287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51" y="198517"/>
            <a:ext cx="8797057" cy="848846"/>
          </a:xfrm>
        </p:spPr>
        <p:txBody>
          <a:bodyPr>
            <a:normAutofit fontScale="90000"/>
          </a:bodyPr>
          <a:lstStyle/>
          <a:p>
            <a:r>
              <a:rPr lang="en-US" sz="3600" u="sng" dirty="0" smtClean="0">
                <a:solidFill>
                  <a:srgbClr val="FF0000"/>
                </a:solidFill>
              </a:rPr>
              <a:t>*</a:t>
            </a:r>
            <a:r>
              <a:rPr lang="en-US" sz="3600" u="sng" dirty="0" smtClean="0"/>
              <a:t>Stress Reducing Techniques</a:t>
            </a:r>
            <a:r>
              <a:rPr lang="en-US" sz="3200" u="sng" dirty="0" smtClean="0"/>
              <a:t/>
            </a:r>
            <a:br>
              <a:rPr lang="en-US" sz="3200" u="sng" dirty="0" smtClean="0"/>
            </a:br>
            <a:endParaRPr lang="en-US" sz="32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209215" y="1895849"/>
            <a:ext cx="87524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2.  Take a break from stressors.</a:t>
            </a:r>
          </a:p>
          <a:p>
            <a:r>
              <a:rPr lang="en-US" sz="3200" dirty="0" smtClean="0"/>
              <a:t> (Sit in a comfortable chair with your feet up.)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256" y="3441037"/>
            <a:ext cx="5387848" cy="264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476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51" y="198517"/>
            <a:ext cx="8797057" cy="848846"/>
          </a:xfrm>
        </p:spPr>
        <p:txBody>
          <a:bodyPr>
            <a:normAutofit fontScale="90000"/>
          </a:bodyPr>
          <a:lstStyle/>
          <a:p>
            <a:r>
              <a:rPr lang="en-US" sz="3600" u="sng" dirty="0" smtClean="0">
                <a:solidFill>
                  <a:srgbClr val="FF0000"/>
                </a:solidFill>
              </a:rPr>
              <a:t>*</a:t>
            </a:r>
            <a:r>
              <a:rPr lang="en-US" sz="3600" u="sng" dirty="0" smtClean="0"/>
              <a:t>Stress Reducing Techniques</a:t>
            </a:r>
            <a:r>
              <a:rPr lang="en-US" sz="3200" u="sng" dirty="0" smtClean="0"/>
              <a:t/>
            </a:r>
            <a:br>
              <a:rPr lang="en-US" sz="3200" u="sng" dirty="0" smtClean="0"/>
            </a:br>
            <a:endParaRPr lang="en-US" sz="32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209214" y="1895849"/>
            <a:ext cx="87524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3.  Relax. (Take a warm bath.)</a:t>
            </a:r>
          </a:p>
          <a:p>
            <a:r>
              <a:rPr lang="en-US" sz="3200" u="sng" dirty="0" smtClean="0"/>
              <a:t> </a:t>
            </a:r>
            <a:endParaRPr lang="en-US" sz="2800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398" y="2584981"/>
            <a:ext cx="6975426" cy="394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054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51" y="198517"/>
            <a:ext cx="8797057" cy="848846"/>
          </a:xfrm>
        </p:spPr>
        <p:txBody>
          <a:bodyPr>
            <a:normAutofit fontScale="90000"/>
          </a:bodyPr>
          <a:lstStyle/>
          <a:p>
            <a:r>
              <a:rPr lang="en-US" sz="3600" u="sng" dirty="0" smtClean="0">
                <a:solidFill>
                  <a:srgbClr val="FF0000"/>
                </a:solidFill>
              </a:rPr>
              <a:t>*</a:t>
            </a:r>
            <a:r>
              <a:rPr lang="en-US" sz="3600" u="sng" dirty="0" smtClean="0"/>
              <a:t>Stress Reducing Techniques</a:t>
            </a:r>
            <a:r>
              <a:rPr lang="en-US" sz="3200" u="sng" dirty="0" smtClean="0"/>
              <a:t/>
            </a:r>
            <a:br>
              <a:rPr lang="en-US" sz="3200" u="sng" dirty="0" smtClean="0"/>
            </a:br>
            <a:endParaRPr lang="en-US" sz="32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209214" y="1895849"/>
            <a:ext cx="87524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4</a:t>
            </a:r>
            <a:r>
              <a:rPr lang="en-US" sz="3200" dirty="0" smtClean="0"/>
              <a:t>.  Escape. (Listen to soothing music.)</a:t>
            </a:r>
          </a:p>
          <a:p>
            <a:r>
              <a:rPr lang="en-US" sz="3200" u="sng" dirty="0" smtClean="0"/>
              <a:t> </a:t>
            </a:r>
            <a:endParaRPr lang="en-US" sz="2800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8903" y="2973067"/>
            <a:ext cx="3574638" cy="356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187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51" y="198517"/>
            <a:ext cx="8797057" cy="848846"/>
          </a:xfrm>
        </p:spPr>
        <p:txBody>
          <a:bodyPr>
            <a:normAutofit fontScale="90000"/>
          </a:bodyPr>
          <a:lstStyle/>
          <a:p>
            <a:r>
              <a:rPr lang="en-US" sz="3600" u="sng" dirty="0" smtClean="0">
                <a:solidFill>
                  <a:srgbClr val="FF0000"/>
                </a:solidFill>
              </a:rPr>
              <a:t>*</a:t>
            </a:r>
            <a:r>
              <a:rPr lang="en-US" sz="3600" u="sng" dirty="0" smtClean="0"/>
              <a:t>Stress Reducing Techniques</a:t>
            </a:r>
            <a:r>
              <a:rPr lang="en-US" sz="3200" u="sng" dirty="0" smtClean="0"/>
              <a:t/>
            </a:r>
            <a:br>
              <a:rPr lang="en-US" sz="3200" u="sng" dirty="0" smtClean="0"/>
            </a:br>
            <a:endParaRPr lang="en-US" sz="32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209214" y="1895849"/>
            <a:ext cx="87524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5</a:t>
            </a:r>
            <a:r>
              <a:rPr lang="en-US" sz="3200" dirty="0" smtClean="0"/>
              <a:t>.  Relieve tension. (Concentrate on relaxing each muscle.)</a:t>
            </a:r>
          </a:p>
          <a:p>
            <a:r>
              <a:rPr lang="en-US" sz="3200" u="sng" dirty="0" smtClean="0"/>
              <a:t> </a:t>
            </a:r>
            <a:endParaRPr lang="en-US" sz="2800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3422650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479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51" y="198517"/>
            <a:ext cx="8797057" cy="848846"/>
          </a:xfrm>
        </p:spPr>
        <p:txBody>
          <a:bodyPr>
            <a:normAutofit fontScale="90000"/>
          </a:bodyPr>
          <a:lstStyle/>
          <a:p>
            <a:r>
              <a:rPr lang="en-US" sz="3600" u="sng" dirty="0" smtClean="0">
                <a:solidFill>
                  <a:srgbClr val="FF0000"/>
                </a:solidFill>
              </a:rPr>
              <a:t>*</a:t>
            </a:r>
            <a:r>
              <a:rPr lang="en-US" sz="3600" u="sng" dirty="0" smtClean="0"/>
              <a:t>Stress Reducing Techniques</a:t>
            </a:r>
            <a:r>
              <a:rPr lang="en-US" sz="3200" u="sng" dirty="0" smtClean="0"/>
              <a:t/>
            </a:r>
            <a:br>
              <a:rPr lang="en-US" sz="3200" u="sng" dirty="0" smtClean="0"/>
            </a:br>
            <a:endParaRPr lang="en-US" sz="32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209214" y="1895849"/>
            <a:ext cx="87524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6</a:t>
            </a:r>
            <a:r>
              <a:rPr lang="en-US" sz="3200" dirty="0" smtClean="0"/>
              <a:t>.  Rely on others. (Talk to a friend.)</a:t>
            </a:r>
          </a:p>
          <a:p>
            <a:r>
              <a:rPr lang="en-US" sz="3200" u="sng" dirty="0" smtClean="0"/>
              <a:t> </a:t>
            </a:r>
            <a:endParaRPr lang="en-US" sz="2800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7344" y="3234879"/>
            <a:ext cx="33401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564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51" y="198517"/>
            <a:ext cx="8797057" cy="848846"/>
          </a:xfrm>
        </p:spPr>
        <p:txBody>
          <a:bodyPr>
            <a:normAutofit fontScale="90000"/>
          </a:bodyPr>
          <a:lstStyle/>
          <a:p>
            <a:r>
              <a:rPr lang="en-US" sz="3600" u="sng" dirty="0" smtClean="0">
                <a:solidFill>
                  <a:srgbClr val="FF0000"/>
                </a:solidFill>
              </a:rPr>
              <a:t>*</a:t>
            </a:r>
            <a:r>
              <a:rPr lang="en-US" sz="3600" u="sng" dirty="0" smtClean="0"/>
              <a:t>Stress Reducing Techniques</a:t>
            </a:r>
            <a:r>
              <a:rPr lang="en-US" sz="3200" u="sng" dirty="0" smtClean="0"/>
              <a:t/>
            </a:r>
            <a:br>
              <a:rPr lang="en-US" sz="3200" u="sng" dirty="0" smtClean="0"/>
            </a:br>
            <a:endParaRPr lang="en-US" sz="32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209214" y="1895849"/>
            <a:ext cx="87524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7.  Meditate. (Think about your values and beliefs in a higher power.)</a:t>
            </a:r>
          </a:p>
          <a:p>
            <a:r>
              <a:rPr lang="en-US" sz="3200" u="sng" dirty="0" smtClean="0"/>
              <a:t> </a:t>
            </a:r>
            <a:endParaRPr lang="en-US" sz="2800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3731365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819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51" y="198517"/>
            <a:ext cx="8797057" cy="848846"/>
          </a:xfrm>
        </p:spPr>
        <p:txBody>
          <a:bodyPr>
            <a:normAutofit fontScale="90000"/>
          </a:bodyPr>
          <a:lstStyle/>
          <a:p>
            <a:r>
              <a:rPr lang="en-US" sz="3600" u="sng" dirty="0" smtClean="0">
                <a:solidFill>
                  <a:srgbClr val="FF0000"/>
                </a:solidFill>
              </a:rPr>
              <a:t>*Stress Reducing Techniques</a:t>
            </a:r>
            <a:r>
              <a:rPr lang="en-US" sz="3200" u="sng" dirty="0" smtClean="0">
                <a:solidFill>
                  <a:srgbClr val="FF0000"/>
                </a:solidFill>
              </a:rPr>
              <a:t/>
            </a:r>
            <a:br>
              <a:rPr lang="en-US" sz="3200" u="sng" dirty="0" smtClean="0">
                <a:solidFill>
                  <a:srgbClr val="FF0000"/>
                </a:solidFill>
              </a:rPr>
            </a:br>
            <a:endParaRPr lang="en-US" sz="3200" u="sng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9214" y="1895849"/>
            <a:ext cx="875249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/>
              <a:t>8</a:t>
            </a:r>
            <a:r>
              <a:rPr lang="en-US" sz="3200" u="sng" dirty="0" smtClean="0"/>
              <a:t>. </a:t>
            </a:r>
            <a:r>
              <a:rPr lang="en-US" sz="3200" u="sng" dirty="0" smtClean="0">
                <a:solidFill>
                  <a:srgbClr val="FF0000"/>
                </a:solidFill>
              </a:rPr>
              <a:t>***Use imagery. (Close your eyes and use all your senses to place yourself in a place that you feel comfortable and relaxed.) EX: SITTING IN THE SUN AT THE BEACH</a:t>
            </a:r>
          </a:p>
          <a:p>
            <a:r>
              <a:rPr lang="en-US" sz="3200" u="sng" dirty="0" smtClean="0">
                <a:solidFill>
                  <a:srgbClr val="FF0000"/>
                </a:solidFill>
              </a:rPr>
              <a:t> </a:t>
            </a:r>
            <a:endParaRPr lang="en-US" sz="2800" u="sng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250" y="3957952"/>
            <a:ext cx="2641600" cy="2032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780152"/>
            <a:ext cx="36830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005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51" y="198518"/>
            <a:ext cx="8797057" cy="804276"/>
          </a:xfrm>
        </p:spPr>
        <p:txBody>
          <a:bodyPr>
            <a:normAutofit/>
          </a:bodyPr>
          <a:lstStyle/>
          <a:p>
            <a:r>
              <a:rPr lang="en-US" sz="3200" u="sng" dirty="0" smtClean="0">
                <a:solidFill>
                  <a:srgbClr val="FF0000"/>
                </a:solidFill>
              </a:rPr>
              <a:t>*</a:t>
            </a:r>
            <a:r>
              <a:rPr lang="en-US" sz="3200" u="sng" dirty="0" smtClean="0"/>
              <a:t>Analyze Stressors and Stress Management Skills</a:t>
            </a:r>
            <a:endParaRPr lang="en-US" sz="32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490204" y="1270206"/>
            <a:ext cx="78878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Stress is the body’s reaction to any stimulus that requires a person to adjust to a changing environment. </a:t>
            </a:r>
            <a:r>
              <a:rPr lang="en-US" sz="3200" dirty="0" smtClean="0"/>
              <a:t>Not all stress is harmful; a small amount of stress is good; it makes us more alert and increases our energy.</a:t>
            </a:r>
            <a:endParaRPr lang="en-US" sz="3200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912" y="4088152"/>
            <a:ext cx="3251200" cy="2501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4453" y="4145720"/>
            <a:ext cx="34036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580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51" y="198517"/>
            <a:ext cx="8797057" cy="848846"/>
          </a:xfrm>
        </p:spPr>
        <p:txBody>
          <a:bodyPr>
            <a:normAutofit fontScale="90000"/>
          </a:bodyPr>
          <a:lstStyle/>
          <a:p>
            <a:r>
              <a:rPr lang="en-US" sz="3600" u="sng" dirty="0" smtClean="0">
                <a:solidFill>
                  <a:srgbClr val="FF0000"/>
                </a:solidFill>
              </a:rPr>
              <a:t>*</a:t>
            </a:r>
            <a:r>
              <a:rPr lang="en-US" sz="3600" u="sng" dirty="0" smtClean="0"/>
              <a:t>Stress Reducing Techniques</a:t>
            </a:r>
            <a:r>
              <a:rPr lang="en-US" sz="3200" u="sng" dirty="0" smtClean="0"/>
              <a:t/>
            </a:r>
            <a:br>
              <a:rPr lang="en-US" sz="3200" u="sng" dirty="0" smtClean="0"/>
            </a:br>
            <a:endParaRPr lang="en-US" sz="32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209214" y="1895849"/>
            <a:ext cx="87524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9. Enjoy yourself. (Find a hobby, sport, etc. to provide “time-out”.)</a:t>
            </a:r>
            <a:r>
              <a:rPr lang="en-US" sz="3200" u="sng" dirty="0" smtClean="0"/>
              <a:t> </a:t>
            </a:r>
            <a:endParaRPr lang="en-US" sz="2800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628" y="3463321"/>
            <a:ext cx="3947348" cy="28816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4235" y="342265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372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51" y="198517"/>
            <a:ext cx="8797057" cy="848846"/>
          </a:xfrm>
        </p:spPr>
        <p:txBody>
          <a:bodyPr>
            <a:normAutofit fontScale="90000"/>
          </a:bodyPr>
          <a:lstStyle/>
          <a:p>
            <a:r>
              <a:rPr lang="en-US" sz="3600" u="sng" dirty="0" smtClean="0">
                <a:solidFill>
                  <a:srgbClr val="FF0000"/>
                </a:solidFill>
              </a:rPr>
              <a:t>*Stress Reducing Techniques</a:t>
            </a:r>
            <a:r>
              <a:rPr lang="en-US" sz="3200" u="sng" dirty="0" smtClean="0">
                <a:solidFill>
                  <a:srgbClr val="FF0000"/>
                </a:solidFill>
              </a:rPr>
              <a:t/>
            </a:r>
            <a:br>
              <a:rPr lang="en-US" sz="3200" u="sng" dirty="0" smtClean="0">
                <a:solidFill>
                  <a:srgbClr val="FF0000"/>
                </a:solidFill>
              </a:rPr>
            </a:br>
            <a:endParaRPr lang="en-US" sz="3200" u="sng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9214" y="1895849"/>
            <a:ext cx="87524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10. </a:t>
            </a:r>
            <a:r>
              <a:rPr lang="en-US" sz="3200" dirty="0" smtClean="0">
                <a:solidFill>
                  <a:srgbClr val="FF0000"/>
                </a:solidFill>
              </a:rPr>
              <a:t>***Renew  yourself. (Learn a new skill or a hobby</a:t>
            </a:r>
            <a:r>
              <a:rPr lang="en-US" sz="3200" dirty="0" smtClean="0"/>
              <a:t>, participate in community activities.)</a:t>
            </a:r>
            <a:endParaRPr lang="en-US" sz="2800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359" y="3585197"/>
            <a:ext cx="2540000" cy="254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71755"/>
            <a:ext cx="35052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573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51" y="198517"/>
            <a:ext cx="8797057" cy="848846"/>
          </a:xfrm>
        </p:spPr>
        <p:txBody>
          <a:bodyPr>
            <a:normAutofit fontScale="90000"/>
          </a:bodyPr>
          <a:lstStyle/>
          <a:p>
            <a:r>
              <a:rPr lang="en-US" sz="3600" u="sng" dirty="0" smtClean="0">
                <a:solidFill>
                  <a:srgbClr val="FF0000"/>
                </a:solidFill>
              </a:rPr>
              <a:t>*</a:t>
            </a:r>
            <a:r>
              <a:rPr lang="en-US" sz="3600" u="sng" dirty="0" smtClean="0"/>
              <a:t>Stress Reducing Techniques</a:t>
            </a:r>
            <a:r>
              <a:rPr lang="en-US" sz="3200" u="sng" dirty="0" smtClean="0"/>
              <a:t/>
            </a:r>
            <a:br>
              <a:rPr lang="en-US" sz="3200" u="sng" dirty="0" smtClean="0"/>
            </a:br>
            <a:endParaRPr lang="en-US" sz="32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209214" y="1895849"/>
            <a:ext cx="87524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11. Develop outside interests. (Provide time for yourself.)</a:t>
            </a:r>
            <a:endParaRPr lang="en-US" sz="2800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8444" y="2806432"/>
            <a:ext cx="5295900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700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51" y="198517"/>
            <a:ext cx="8797057" cy="848846"/>
          </a:xfrm>
        </p:spPr>
        <p:txBody>
          <a:bodyPr>
            <a:normAutofit fontScale="90000"/>
          </a:bodyPr>
          <a:lstStyle/>
          <a:p>
            <a:r>
              <a:rPr lang="en-US" sz="3600" u="sng" dirty="0" smtClean="0">
                <a:solidFill>
                  <a:srgbClr val="FF0000"/>
                </a:solidFill>
              </a:rPr>
              <a:t>*</a:t>
            </a:r>
            <a:r>
              <a:rPr lang="en-US" sz="3600" u="sng" dirty="0" smtClean="0"/>
              <a:t>Stress Reducing Techniques</a:t>
            </a:r>
            <a:r>
              <a:rPr lang="en-US" sz="3200" u="sng" dirty="0" smtClean="0"/>
              <a:t/>
            </a:r>
            <a:br>
              <a:rPr lang="en-US" sz="3200" u="sng" dirty="0" smtClean="0"/>
            </a:br>
            <a:endParaRPr lang="en-US" sz="32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164651" y="1357240"/>
            <a:ext cx="41803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12. Seek assistance or </a:t>
            </a:r>
          </a:p>
          <a:p>
            <a:r>
              <a:rPr lang="en-US" sz="3200" dirty="0" smtClean="0"/>
              <a:t>delegate tasks. </a:t>
            </a:r>
          </a:p>
          <a:p>
            <a:r>
              <a:rPr lang="en-US" sz="3200" dirty="0" smtClean="0"/>
              <a:t>(No one can do </a:t>
            </a:r>
          </a:p>
          <a:p>
            <a:r>
              <a:rPr lang="en-US" sz="3200" dirty="0" smtClean="0"/>
              <a:t>Everything</a:t>
            </a:r>
          </a:p>
          <a:p>
            <a:r>
              <a:rPr lang="en-US" sz="3200" dirty="0" smtClean="0"/>
              <a:t>all the time.)</a:t>
            </a:r>
            <a:endParaRPr lang="en-US" sz="2800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5002" y="1047363"/>
            <a:ext cx="4406900" cy="54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415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51" y="198517"/>
            <a:ext cx="8797057" cy="848846"/>
          </a:xfrm>
        </p:spPr>
        <p:txBody>
          <a:bodyPr>
            <a:normAutofit fontScale="90000"/>
          </a:bodyPr>
          <a:lstStyle/>
          <a:p>
            <a:r>
              <a:rPr lang="en-US" sz="3600" u="sng" dirty="0" smtClean="0">
                <a:solidFill>
                  <a:srgbClr val="FF0000"/>
                </a:solidFill>
              </a:rPr>
              <a:t>*</a:t>
            </a:r>
            <a:r>
              <a:rPr lang="en-US" sz="3600" u="sng" dirty="0" smtClean="0"/>
              <a:t>Stress Reducing Techniques</a:t>
            </a:r>
            <a:r>
              <a:rPr lang="en-US" sz="3200" u="sng" dirty="0" smtClean="0"/>
              <a:t/>
            </a:r>
            <a:br>
              <a:rPr lang="en-US" sz="3200" u="sng" dirty="0" smtClean="0"/>
            </a:br>
            <a:endParaRPr lang="en-US" sz="32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209214" y="1895849"/>
            <a:ext cx="875249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13. Avoid too many commitments. (Say “no”)</a:t>
            </a:r>
            <a:endParaRPr lang="en-US" sz="2800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1500" y="3429000"/>
            <a:ext cx="2908300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603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>
                <a:solidFill>
                  <a:srgbClr val="FF0000"/>
                </a:solidFill>
              </a:rPr>
              <a:t>*</a:t>
            </a:r>
            <a:r>
              <a:rPr lang="en-US" u="sng" dirty="0"/>
              <a:t>Stress Reducing Techniques</a:t>
            </a:r>
            <a:r>
              <a:rPr lang="en-US" sz="4000" u="sng" dirty="0"/>
              <a:t/>
            </a:r>
            <a:br>
              <a:rPr lang="en-US" sz="4000" u="sng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316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>
                <a:solidFill>
                  <a:srgbClr val="FF0000"/>
                </a:solidFill>
              </a:rPr>
              <a:t>***FOCUS ON YOUR SUCCESSES!!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224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51" y="198518"/>
            <a:ext cx="8797057" cy="804276"/>
          </a:xfrm>
        </p:spPr>
        <p:txBody>
          <a:bodyPr>
            <a:normAutofit/>
          </a:bodyPr>
          <a:lstStyle/>
          <a:p>
            <a:r>
              <a:rPr lang="en-US" sz="3200" u="sng" dirty="0" smtClean="0">
                <a:solidFill>
                  <a:srgbClr val="FF0000"/>
                </a:solidFill>
              </a:rPr>
              <a:t>*</a:t>
            </a:r>
            <a:r>
              <a:rPr lang="en-US" sz="3200" u="sng" dirty="0" smtClean="0"/>
              <a:t>Analyze Stressors and Stress Management Skills</a:t>
            </a:r>
            <a:endParaRPr lang="en-US" sz="32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490204" y="983772"/>
            <a:ext cx="78878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Stressors can be internal (heart attack) or external forces (new job).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0398" y="1738178"/>
            <a:ext cx="1953220" cy="19610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0204" y="2887204"/>
            <a:ext cx="44564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>
                <a:solidFill>
                  <a:srgbClr val="FF0000"/>
                </a:solidFill>
              </a:rPr>
              <a:t>***</a:t>
            </a:r>
            <a:r>
              <a:rPr lang="en-US" sz="3200" u="sng" dirty="0" err="1" smtClean="0">
                <a:solidFill>
                  <a:srgbClr val="FF0000"/>
                </a:solidFill>
              </a:rPr>
              <a:t>EX:Failing</a:t>
            </a:r>
            <a:r>
              <a:rPr lang="en-US" sz="3200" u="sng" dirty="0" smtClean="0">
                <a:solidFill>
                  <a:srgbClr val="FF0000"/>
                </a:solidFill>
              </a:rPr>
              <a:t> a test is an example of a typical stressor.</a:t>
            </a:r>
            <a:endParaRPr lang="en-US" sz="3200" u="sng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3037" y="4122600"/>
            <a:ext cx="4289299" cy="255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304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51" y="198518"/>
            <a:ext cx="8797057" cy="804276"/>
          </a:xfrm>
        </p:spPr>
        <p:txBody>
          <a:bodyPr>
            <a:normAutofit/>
          </a:bodyPr>
          <a:lstStyle/>
          <a:p>
            <a:r>
              <a:rPr lang="en-US" sz="3200" u="sng" dirty="0" smtClean="0">
                <a:solidFill>
                  <a:srgbClr val="FF0000"/>
                </a:solidFill>
              </a:rPr>
              <a:t>*</a:t>
            </a:r>
            <a:r>
              <a:rPr lang="en-US" sz="3200" u="sng" dirty="0" smtClean="0"/>
              <a:t>Analyze Stressors and Stress Management Skills</a:t>
            </a:r>
            <a:endParaRPr lang="en-US" sz="32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490204" y="827782"/>
            <a:ext cx="78878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Stressors can cause the body to go into an alarm or warning mode: “fight or flight”.</a:t>
            </a:r>
            <a:endParaRPr lang="en-US" sz="3200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1905000"/>
            <a:ext cx="3340100" cy="2425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626" y="4362847"/>
            <a:ext cx="845850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u="sng" dirty="0" smtClean="0"/>
              <a:t>Signs and symptoms: Rapid heart beat, increased blood pressure, increased breathing, slower digestion, dry mouth. </a:t>
            </a:r>
            <a:r>
              <a:rPr lang="en-US" sz="3000" dirty="0" smtClean="0"/>
              <a:t>These symptoms provide a burst of energy and strength; afterwards fatigue or exhaustion sets in.</a:t>
            </a:r>
            <a:endParaRPr lang="en-US" sz="3000" u="sng" dirty="0"/>
          </a:p>
        </p:txBody>
      </p:sp>
    </p:spTree>
    <p:extLst>
      <p:ext uri="{BB962C8B-B14F-4D97-AF65-F5344CB8AC3E}">
        <p14:creationId xmlns:p14="http://schemas.microsoft.com/office/powerpoint/2010/main" val="901909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51" y="198518"/>
            <a:ext cx="8797057" cy="804276"/>
          </a:xfrm>
        </p:spPr>
        <p:txBody>
          <a:bodyPr>
            <a:normAutofit/>
          </a:bodyPr>
          <a:lstStyle/>
          <a:p>
            <a:r>
              <a:rPr lang="en-US" sz="3200" u="sng" dirty="0" smtClean="0">
                <a:solidFill>
                  <a:srgbClr val="FF0000"/>
                </a:solidFill>
              </a:rPr>
              <a:t>*Steps Involved in Controlling Stressors</a:t>
            </a:r>
            <a:endParaRPr lang="en-US" sz="3200" u="sng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0204" y="1028340"/>
            <a:ext cx="78878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u="sng" dirty="0" smtClean="0">
                <a:solidFill>
                  <a:srgbClr val="FF0000"/>
                </a:solidFill>
              </a:rPr>
              <a:t>***Identify stressor (always the first step)</a:t>
            </a:r>
          </a:p>
          <a:p>
            <a:pPr marL="514350" indent="-514350">
              <a:buAutoNum type="arabicPeriod"/>
            </a:pPr>
            <a:endParaRPr lang="en-US" sz="2800" u="sng" dirty="0"/>
          </a:p>
          <a:p>
            <a:pPr marL="971550" lvl="1" indent="-514350">
              <a:buFont typeface="Arial"/>
              <a:buChar char="•"/>
            </a:pPr>
            <a:r>
              <a:rPr lang="en-US" sz="2800" dirty="0" smtClean="0"/>
              <a:t>What was the event?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5104" y="1884902"/>
            <a:ext cx="3313488" cy="17047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0204" y="4022782"/>
            <a:ext cx="40831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Why do you feel stress?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0435" y="4724275"/>
            <a:ext cx="3467100" cy="1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5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51" y="198518"/>
            <a:ext cx="8797057" cy="804276"/>
          </a:xfrm>
        </p:spPr>
        <p:txBody>
          <a:bodyPr>
            <a:normAutofit/>
          </a:bodyPr>
          <a:lstStyle/>
          <a:p>
            <a:r>
              <a:rPr lang="en-US" sz="3200" u="sng" dirty="0" smtClean="0">
                <a:solidFill>
                  <a:srgbClr val="FF0000"/>
                </a:solidFill>
              </a:rPr>
              <a:t>*</a:t>
            </a:r>
            <a:r>
              <a:rPr lang="en-US" sz="3200" u="sng" dirty="0" smtClean="0"/>
              <a:t>Steps Involved in Controlling Stressors</a:t>
            </a:r>
            <a:endParaRPr lang="en-US" sz="32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490204" y="1028340"/>
            <a:ext cx="78878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How much stress was experienced?</a:t>
            </a:r>
          </a:p>
          <a:p>
            <a:pPr marL="514350" indent="-514350">
              <a:buAutoNum type="arabicPeriod"/>
            </a:pPr>
            <a:endParaRPr lang="en-US" sz="280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490204" y="2244057"/>
            <a:ext cx="38138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Do you have negative</a:t>
            </a:r>
          </a:p>
          <a:p>
            <a:r>
              <a:rPr lang="en-US" sz="2800" dirty="0" smtClean="0"/>
              <a:t> or positive feelings?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6204" y="1002794"/>
            <a:ext cx="2221584" cy="24090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8516" y="2841615"/>
            <a:ext cx="2143948" cy="16532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7356" y="4756461"/>
            <a:ext cx="55451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How did you deal with the stress?</a:t>
            </a:r>
            <a:endParaRPr lang="en-US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0708" y="3889031"/>
            <a:ext cx="29210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224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51" y="198518"/>
            <a:ext cx="8797057" cy="804276"/>
          </a:xfrm>
        </p:spPr>
        <p:txBody>
          <a:bodyPr>
            <a:normAutofit/>
          </a:bodyPr>
          <a:lstStyle/>
          <a:p>
            <a:r>
              <a:rPr lang="en-US" sz="3200" u="sng" dirty="0" smtClean="0">
                <a:solidFill>
                  <a:srgbClr val="FF0000"/>
                </a:solidFill>
              </a:rPr>
              <a:t>*Steps Involved in Controlling Stressors</a:t>
            </a:r>
            <a:endParaRPr lang="en-US" sz="3200" u="sng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528" y="1002794"/>
            <a:ext cx="4612388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 startAt="2"/>
            </a:pPr>
            <a:r>
              <a:rPr lang="en-US" sz="2800" u="sng" dirty="0" smtClean="0"/>
              <a:t>Problem solving method</a:t>
            </a:r>
            <a:r>
              <a:rPr lang="en-US" sz="2800" dirty="0" smtClean="0"/>
              <a:t>:</a:t>
            </a:r>
          </a:p>
          <a:p>
            <a:pPr marL="514350" indent="-514350">
              <a:buAutoNum type="arabicPeriod" startAt="2"/>
            </a:pPr>
            <a:endParaRPr lang="en-US" sz="2800" dirty="0" smtClean="0"/>
          </a:p>
          <a:p>
            <a:r>
              <a:rPr lang="en-US" sz="2800" dirty="0" smtClean="0"/>
              <a:t>A</a:t>
            </a:r>
            <a:r>
              <a:rPr lang="en-US" sz="2800" dirty="0" smtClean="0">
                <a:solidFill>
                  <a:srgbClr val="FF0000"/>
                </a:solidFill>
              </a:rPr>
              <a:t>.  </a:t>
            </a:r>
            <a:r>
              <a:rPr lang="en-US" sz="2800" u="sng" dirty="0" smtClean="0">
                <a:solidFill>
                  <a:srgbClr val="FF0000"/>
                </a:solidFill>
              </a:rPr>
              <a:t>Gather information</a:t>
            </a:r>
          </a:p>
          <a:p>
            <a:pPr marL="514350" indent="-514350">
              <a:buAutoNum type="alphaUcPeriod" startAt="2"/>
            </a:pPr>
            <a:r>
              <a:rPr lang="en-US" sz="2800" u="sng" dirty="0" smtClean="0"/>
              <a:t>Identify the problem</a:t>
            </a:r>
          </a:p>
          <a:p>
            <a:pPr marL="514350" indent="-514350">
              <a:buAutoNum type="alphaUcPeriod" startAt="2"/>
            </a:pPr>
            <a:r>
              <a:rPr lang="en-US" sz="2800" u="sng" dirty="0" smtClean="0">
                <a:solidFill>
                  <a:srgbClr val="FF0000"/>
                </a:solidFill>
              </a:rPr>
              <a:t>List possible solutions</a:t>
            </a:r>
          </a:p>
          <a:p>
            <a:pPr marL="514350" indent="-514350">
              <a:buAutoNum type="alphaUcPeriod" startAt="2"/>
            </a:pPr>
            <a:r>
              <a:rPr lang="en-US" sz="2800" u="sng" dirty="0" smtClean="0"/>
              <a:t>Make a plan</a:t>
            </a:r>
          </a:p>
          <a:p>
            <a:pPr marL="514350" indent="-514350">
              <a:buAutoNum type="alphaUcPeriod" startAt="2"/>
            </a:pPr>
            <a:r>
              <a:rPr lang="en-US" sz="2800" u="sng" dirty="0" smtClean="0"/>
              <a:t>Act on your solution</a:t>
            </a:r>
          </a:p>
          <a:p>
            <a:pPr marL="514350" indent="-514350">
              <a:buAutoNum type="alphaUcPeriod" startAt="2"/>
            </a:pPr>
            <a:r>
              <a:rPr lang="en-US" sz="2800" u="sng" dirty="0" smtClean="0">
                <a:solidFill>
                  <a:srgbClr val="FF0000"/>
                </a:solidFill>
              </a:rPr>
              <a:t>Evaluate the results</a:t>
            </a:r>
          </a:p>
          <a:p>
            <a:pPr marL="514350" indent="-514350">
              <a:buAutoNum type="alphaUcPeriod" startAt="2"/>
            </a:pPr>
            <a:r>
              <a:rPr lang="en-US" sz="2800" u="sng" dirty="0" smtClean="0"/>
              <a:t>Change the solution</a:t>
            </a:r>
          </a:p>
          <a:p>
            <a:pPr marL="514350" indent="-514350">
              <a:buAutoNum type="arabicPeriod" startAt="2"/>
            </a:pPr>
            <a:endParaRPr lang="en-US" sz="2800" u="sng" dirty="0" smtClean="0"/>
          </a:p>
          <a:p>
            <a:pPr marL="514350" indent="-514350">
              <a:buAutoNum type="arabicPeriod" startAt="2"/>
            </a:pPr>
            <a:endParaRPr lang="en-US" sz="2800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6037" y="1714500"/>
            <a:ext cx="2336800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517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51" y="198517"/>
            <a:ext cx="8797057" cy="1249964"/>
          </a:xfrm>
        </p:spPr>
        <p:txBody>
          <a:bodyPr>
            <a:normAutofit/>
          </a:bodyPr>
          <a:lstStyle/>
          <a:p>
            <a:r>
              <a:rPr lang="en-US" sz="3200" u="sng" dirty="0" smtClean="0">
                <a:solidFill>
                  <a:srgbClr val="FF0000"/>
                </a:solidFill>
              </a:rPr>
              <a:t>*</a:t>
            </a:r>
            <a:r>
              <a:rPr lang="en-US" sz="3200" u="sng" dirty="0" smtClean="0"/>
              <a:t>Management of stress when </a:t>
            </a:r>
            <a:br>
              <a:rPr lang="en-US" sz="3200" u="sng" dirty="0" smtClean="0"/>
            </a:br>
            <a:r>
              <a:rPr lang="en-US" sz="3200" u="sng" dirty="0" smtClean="0"/>
              <a:t>it causes a physical reaction</a:t>
            </a:r>
            <a:endParaRPr lang="en-US" sz="32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490205" y="1895849"/>
            <a:ext cx="82889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u="sng" dirty="0" smtClean="0"/>
              <a:t>STOP</a:t>
            </a:r>
            <a:r>
              <a:rPr lang="en-US" sz="3200" dirty="0" smtClean="0"/>
              <a:t> and break out of the stress response.</a:t>
            </a:r>
          </a:p>
          <a:p>
            <a:pPr marL="514350" indent="-514350">
              <a:buAutoNum type="arabicPeriod"/>
            </a:pPr>
            <a:endParaRPr lang="en-US" sz="2800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9708" y="2911512"/>
            <a:ext cx="5725654" cy="3505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607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51" y="198517"/>
            <a:ext cx="8797057" cy="1249964"/>
          </a:xfrm>
        </p:spPr>
        <p:txBody>
          <a:bodyPr>
            <a:normAutofit/>
          </a:bodyPr>
          <a:lstStyle/>
          <a:p>
            <a:r>
              <a:rPr lang="en-US" sz="3200" u="sng" dirty="0" smtClean="0">
                <a:solidFill>
                  <a:srgbClr val="FF0000"/>
                </a:solidFill>
              </a:rPr>
              <a:t>*Management of stress </a:t>
            </a:r>
            <a:r>
              <a:rPr lang="en-US" sz="3200" u="sng" dirty="0" smtClean="0"/>
              <a:t>when </a:t>
            </a:r>
            <a:br>
              <a:rPr lang="en-US" sz="3200" u="sng" dirty="0" smtClean="0"/>
            </a:br>
            <a:r>
              <a:rPr lang="en-US" sz="3200" u="sng" dirty="0" smtClean="0"/>
              <a:t>it causes a physical reaction</a:t>
            </a:r>
            <a:endParaRPr lang="en-US" sz="32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490205" y="1895849"/>
            <a:ext cx="828892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</a:t>
            </a:r>
            <a:r>
              <a:rPr lang="en-US" sz="3200" dirty="0" smtClean="0">
                <a:solidFill>
                  <a:srgbClr val="FF0000"/>
                </a:solidFill>
              </a:rPr>
              <a:t>.  ***</a:t>
            </a:r>
            <a:r>
              <a:rPr lang="en-US" sz="3200" u="sng" dirty="0" smtClean="0">
                <a:solidFill>
                  <a:srgbClr val="FF0000"/>
                </a:solidFill>
              </a:rPr>
              <a:t>BREATHE</a:t>
            </a:r>
            <a:r>
              <a:rPr lang="en-US" sz="3200" dirty="0" smtClean="0">
                <a:solidFill>
                  <a:srgbClr val="FF0000"/>
                </a:solidFill>
              </a:rPr>
              <a:t>-take a slow deep breath to relieve tension.</a:t>
            </a:r>
          </a:p>
          <a:p>
            <a:pPr marL="514350" indent="-514350">
              <a:buAutoNum type="arabicPeriod"/>
            </a:pPr>
            <a:endParaRPr lang="en-US" sz="2800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45" y="3142089"/>
            <a:ext cx="4209260" cy="297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222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645</Words>
  <Application>Microsoft Macintosh PowerPoint</Application>
  <PresentationFormat>On-screen Show (4:3)</PresentationFormat>
  <Paragraphs>96</Paragraphs>
  <Slides>25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Stress Management</vt:lpstr>
      <vt:lpstr>*Analyze Stressors and Stress Management Skills</vt:lpstr>
      <vt:lpstr>*Analyze Stressors and Stress Management Skills</vt:lpstr>
      <vt:lpstr>*Analyze Stressors and Stress Management Skills</vt:lpstr>
      <vt:lpstr>*Steps Involved in Controlling Stressors</vt:lpstr>
      <vt:lpstr>*Steps Involved in Controlling Stressors</vt:lpstr>
      <vt:lpstr>*Steps Involved in Controlling Stressors</vt:lpstr>
      <vt:lpstr>*Management of stress when  it causes a physical reaction</vt:lpstr>
      <vt:lpstr>*Management of stress when  it causes a physical reaction</vt:lpstr>
      <vt:lpstr>*Management of stress when  it causes a physical reaction</vt:lpstr>
      <vt:lpstr>*Management of stress when  it causes a physical reaction</vt:lpstr>
      <vt:lpstr>*Stress Reducing Techniques </vt:lpstr>
      <vt:lpstr>*Stress Reducing Techniques </vt:lpstr>
      <vt:lpstr>*Stress Reducing Techniques </vt:lpstr>
      <vt:lpstr>*Stress Reducing Techniques </vt:lpstr>
      <vt:lpstr>*Stress Reducing Techniques </vt:lpstr>
      <vt:lpstr>*Stress Reducing Techniques </vt:lpstr>
      <vt:lpstr>*Stress Reducing Techniques </vt:lpstr>
      <vt:lpstr>*Stress Reducing Techniques </vt:lpstr>
      <vt:lpstr>*Stress Reducing Techniques </vt:lpstr>
      <vt:lpstr>*Stress Reducing Techniques </vt:lpstr>
      <vt:lpstr>*Stress Reducing Techniques </vt:lpstr>
      <vt:lpstr>*Stress Reducing Techniques </vt:lpstr>
      <vt:lpstr>*Stress Reducing Techniques </vt:lpstr>
      <vt:lpstr>*Stress Reducing Techniques </vt:lpstr>
    </vt:vector>
  </TitlesOfParts>
  <Company>rss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Stress Management</dc:title>
  <dc:creator>teesha bryant</dc:creator>
  <cp:lastModifiedBy>teesha bryant</cp:lastModifiedBy>
  <cp:revision>1</cp:revision>
  <dcterms:created xsi:type="dcterms:W3CDTF">2015-03-25T14:46:59Z</dcterms:created>
  <dcterms:modified xsi:type="dcterms:W3CDTF">2015-03-25T14:50:54Z</dcterms:modified>
</cp:coreProperties>
</file>