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FBBD-8643-8942-9149-F4E3470B5C0C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4DF2-BCBB-E142-A3CC-D0C5F1CFC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11/12/14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85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11/12/14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375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2E6F-3DB6-A748-A1DD-EB4C271A0B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A2AE-2F71-E442-967F-0E85E5CB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hyperlink" Target="https://www.gaggle.net/gaggleVideoProxy.do?op=view&amp;v=b34f0b235631eb8c3c8dcb052f30cc68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hyperlink" Target="https://www.gaggle.net/gaggleVideoProxy.do?op=view&amp;v=3ca57a684d8718f01262319e48083f4f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hyperlink" Target="https://www.gaggle.net/gaggleVideoProxy.do?op=view&amp;v=393884d18a865b55fa7aea645e338930https://www.gaggle.net/gaggleVideoProxy.do?op=view&amp;v=393884d18a865b55fa7aea645e338930" TargetMode="External"/><Relationship Id="rId5" Type="http://schemas.openxmlformats.org/officeDocument/2006/relationships/hyperlink" Target="https://www.gaggle.net/gaggleVideoProxy.do?op=view&amp;v=393884d18a865b55fa7aea645e338930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hyperlink" Target="https://www.gaggle.net/gaggleVideoProxy.do?op=view&amp;v=489e7bf7ab423530d42ecc7767eb9aa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www.gaggle.net/gaggleVideoProxy.do?op=view&amp;v=a40c62a6f9423b30aeb42d00825190d3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gaggle.net/gaggleVideoProxy.do?op=view&amp;v=f94e7942a25affffb9d258a7f03346f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228600" y="3505200"/>
            <a:ext cx="8077200" cy="21336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4000" dirty="0" smtClean="0"/>
              <a:t>5.03 Careers in </a:t>
            </a:r>
            <a:r>
              <a:rPr lang="en-US" sz="4000" dirty="0"/>
              <a:t>H</a:t>
            </a:r>
            <a:r>
              <a:rPr lang="en-US" sz="4000" dirty="0" smtClean="0"/>
              <a:t>ealthcare Facility </a:t>
            </a:r>
            <a:r>
              <a:rPr lang="en-US" sz="4000" dirty="0"/>
              <a:t>S</a:t>
            </a:r>
            <a:r>
              <a:rPr lang="en-US" sz="4000" dirty="0" smtClean="0"/>
              <a:t>ervices, Medical </a:t>
            </a:r>
            <a:r>
              <a:rPr lang="en-US" sz="4000" dirty="0"/>
              <a:t>S</a:t>
            </a:r>
            <a:r>
              <a:rPr lang="en-US" sz="4000" dirty="0" smtClean="0"/>
              <a:t>ervices, Mental </a:t>
            </a:r>
            <a:r>
              <a:rPr lang="en-US" sz="4000" dirty="0"/>
              <a:t>H</a:t>
            </a:r>
            <a:r>
              <a:rPr lang="en-US" sz="4000" dirty="0" smtClean="0"/>
              <a:t>ealth and Social </a:t>
            </a:r>
            <a:r>
              <a:rPr lang="en-US" sz="4000" dirty="0"/>
              <a:t>S</a:t>
            </a:r>
            <a:r>
              <a:rPr lang="en-US" sz="4000" dirty="0" smtClean="0"/>
              <a:t>ervices.</a:t>
            </a:r>
            <a:endParaRPr lang="en-US" sz="4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9734" r="9734"/>
          <a:stretch>
            <a:fillRect/>
          </a:stretch>
        </p:blipFill>
        <p:spPr>
          <a:xfrm>
            <a:off x="152400" y="152400"/>
            <a:ext cx="2362200" cy="2197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914400"/>
            <a:ext cx="3251200" cy="233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9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4384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Dermatologist:  Doctor that treats disorders of the skin.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90800"/>
            <a:ext cx="6858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54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Gastroenterologist:  Doctor that treats stomach and intestinal problems.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36194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272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Gerontologist:  Doctor that treats the elderly.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6858000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94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Gynecologist:  Doctor that treats female problems.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19400"/>
            <a:ext cx="3733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25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Neurologist:  Doctor that treats disorders of the brain and nervous system.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95600"/>
            <a:ext cx="358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35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Obstetrician:  Doctor that delivers babies.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31877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0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Oncologist:  Doctor that treats cancer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2463800" cy="328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67000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9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4572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Ophthalmologist:</a:t>
            </a:r>
            <a:r>
              <a:rPr lang="en-US" sz="3000" dirty="0" smtClean="0"/>
              <a:t>  Doctor that treats problems with the eyes</a:t>
            </a:r>
            <a:r>
              <a:rPr lang="en-US" sz="3000" u="sng" dirty="0" smtClean="0"/>
              <a:t>; go to this doctor is glasses break, may work at Wal-Mart Vision Center.</a:t>
            </a:r>
          </a:p>
          <a:p>
            <a:endParaRPr lang="en-US" sz="3000" u="sng" dirty="0" smtClean="0"/>
          </a:p>
          <a:p>
            <a:r>
              <a:rPr lang="en-US" sz="3000" u="sng" dirty="0" smtClean="0"/>
              <a:t>An index card is the best </a:t>
            </a:r>
            <a:r>
              <a:rPr lang="en-US" sz="3000" u="sng" dirty="0" err="1" smtClean="0"/>
              <a:t>occluder</a:t>
            </a:r>
            <a:r>
              <a:rPr lang="en-US" sz="3000" u="sng" dirty="0" smtClean="0"/>
              <a:t> to use when doing an eye exam.</a:t>
            </a:r>
            <a:endParaRPr lang="en-US" sz="3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29000"/>
            <a:ext cx="27432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95800"/>
            <a:ext cx="4724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6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Orthopedist:  Doctor that treats the bones.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32893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528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0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Otolaryngologist:  Doctor that treats the ears, nose and throat.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36576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81200"/>
            <a:ext cx="19050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05200"/>
            <a:ext cx="2616200" cy="2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77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Hospital/Health Care Facility Services</a:t>
            </a:r>
          </a:p>
          <a:p>
            <a:r>
              <a:rPr lang="en-US" sz="3000" dirty="0" smtClean="0"/>
              <a:t>1.  Health Care Administrator (CEO): Plans, directs, coordinates and supervises delivery of health care; manages, hires and fires.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8194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4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Pathologist:  Doctor that studies disease.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3124200" cy="260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6600"/>
            <a:ext cx="3327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66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Pediatrician:  Doctor that treats children; treats ear infections, asthma, chicken pox, sore throat.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350520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46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667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Psychiatrist:</a:t>
            </a:r>
            <a:r>
              <a:rPr lang="en-US" sz="3000" dirty="0" smtClean="0"/>
              <a:t>  Doctor that treats mental disorders; </a:t>
            </a:r>
            <a:r>
              <a:rPr lang="en-US" sz="3000" u="sng" dirty="0" smtClean="0"/>
              <a:t>earns the highest salary of all the mental health professionals.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667000"/>
            <a:ext cx="2540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86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Radiologist:  Doctor that reads x-rays</a:t>
            </a:r>
            <a:r>
              <a:rPr lang="en-US" sz="3000" dirty="0" smtClean="0"/>
              <a:t>. 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0800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61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Thoracic Surgeon:  Doctor that does surgery on chest, lungs, heart.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67000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1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Urologist:  Doctor that treats disorders of the urinary system (kidneys, bladder, etc.)</a:t>
            </a:r>
            <a:endParaRPr lang="en-US" sz="3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0"/>
            <a:ext cx="4953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1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86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Physician’s Assistant (PA, PAC)</a:t>
            </a:r>
          </a:p>
          <a:p>
            <a:pPr algn="ctr"/>
            <a:r>
              <a:rPr lang="en-US" sz="3000" dirty="0" smtClean="0"/>
              <a:t>Work under the supervision of a doctor, can do anything physician trains them to do; </a:t>
            </a:r>
            <a:r>
              <a:rPr lang="en-US" sz="3000" u="sng" dirty="0" smtClean="0"/>
              <a:t>can perform physical exams, order tests, treat minor injuries.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3911600" cy="208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43200"/>
            <a:ext cx="2794000" cy="2908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1289" y="4871114"/>
            <a:ext cx="2937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PHYSICIAN ASSISTANT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8835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590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r>
              <a:rPr lang="en-US" sz="3000" u="sng" dirty="0" smtClean="0"/>
              <a:t>Medical Assistant: Attend college less than 2 years; </a:t>
            </a:r>
            <a:r>
              <a:rPr lang="en-US" sz="3000" dirty="0" smtClean="0"/>
              <a:t>work under physician; prepare patient for exams, takes vital signs, records histories, assists with procedures, performs lab tests. Works in medical office.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124200"/>
            <a:ext cx="37211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0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590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Mental/Social Services</a:t>
            </a:r>
          </a:p>
          <a:p>
            <a:pPr algn="ctr"/>
            <a:endParaRPr lang="en-US" sz="3000" u="sng" dirty="0" smtClean="0"/>
          </a:p>
          <a:p>
            <a:pPr algn="ctr"/>
            <a:r>
              <a:rPr lang="en-US" sz="3000" dirty="0" smtClean="0"/>
              <a:t>Psychiatrist: Doctor of mental illness; may specialize; may prescribe medications.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57577"/>
            <a:ext cx="3492500" cy="2324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0584" y="2360110"/>
            <a:ext cx="3953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"HOW TO BECOME A PSYCHOLOGIST" </a:t>
            </a:r>
          </a:p>
          <a:p>
            <a:pPr algn="ctr"/>
            <a:r>
              <a:rPr lang="en-US" sz="2800" dirty="0" smtClean="0">
                <a:hlinkClick r:id="rId4"/>
              </a:rPr>
              <a:t>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5599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Mental/Social Services</a:t>
            </a:r>
          </a:p>
          <a:p>
            <a:pPr algn="ctr"/>
            <a:endParaRPr lang="en-US" sz="3000" u="sng" dirty="0" smtClean="0"/>
          </a:p>
          <a:p>
            <a:r>
              <a:rPr lang="en-US" sz="3000" dirty="0" smtClean="0"/>
              <a:t>Psychologist: Provides counseling for mental illness; may specialize; cannot prescribe medications.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384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81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38600" y="152400"/>
            <a:ext cx="4343400" cy="3429000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2</a:t>
            </a:r>
            <a:r>
              <a:rPr lang="en-US" sz="3000" dirty="0" smtClean="0"/>
              <a:t>. Central/Sterile Supply Technician:</a:t>
            </a:r>
          </a:p>
          <a:p>
            <a:pPr algn="ctr"/>
            <a:r>
              <a:rPr lang="en-US" sz="3000" dirty="0" smtClean="0"/>
              <a:t>Orders supplies and equipment, maintains equipment, sterilizes instruments, fills orders from departments.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35814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038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7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305800" cy="39624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Mental/Social Services</a:t>
            </a:r>
          </a:p>
          <a:p>
            <a:pPr algn="ctr"/>
            <a:endParaRPr lang="en-US" sz="3000" u="sng" dirty="0" smtClean="0"/>
          </a:p>
          <a:p>
            <a:pPr algn="ctr"/>
            <a:r>
              <a:rPr lang="en-US" sz="3000" u="sng" dirty="0" smtClean="0"/>
              <a:t>Social Worker:  </a:t>
            </a:r>
            <a:r>
              <a:rPr lang="en-US" sz="3000" dirty="0" smtClean="0"/>
              <a:t>Help families cope with problems; help people to make life adjustments; refer for assistance; provide emotional support, evaluate abuse charges. </a:t>
            </a:r>
            <a:r>
              <a:rPr lang="en-US" sz="3000" u="sng" dirty="0" smtClean="0"/>
              <a:t>(Ex.: If house burns down, family in the hospital, etc. the social worker may be called in to help out.)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5" y="4240721"/>
            <a:ext cx="3505200" cy="2324100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5203348" y="4761130"/>
            <a:ext cx="3254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"HOW TO BECOME A SOCIAL WORKER" VIDEO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3962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0"/>
            <a:ext cx="403860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905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/>
              <a:t>A stethoscope is used to measure an apical pulse.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914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REMEMBER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123" y="3594334"/>
            <a:ext cx="2794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"HOW TO MEASURE RADIAL &amp; APICAL PULSE"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36260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1336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Medical Careers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>
                <a:solidFill>
                  <a:schemeClr val="accent1">
                    <a:lumMod val="50000"/>
                  </a:schemeClr>
                </a:solidFill>
              </a:rPr>
              <a:t>Physician/</a:t>
            </a:r>
            <a:r>
              <a:rPr lang="en-US" sz="3000" u="sng" dirty="0" smtClean="0"/>
              <a:t>Doctor of Medicine (M.D.): Diagnose disease and illness, treat disease and illness;</a:t>
            </a:r>
            <a:r>
              <a:rPr lang="en-US" sz="3000" dirty="0" smtClean="0"/>
              <a:t> order tests, perform simple surgeries; income: $300,000/year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515566"/>
            <a:ext cx="3111500" cy="416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54" y="3317558"/>
            <a:ext cx="3108144" cy="33636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3508" y="2286000"/>
            <a:ext cx="4006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hlinkClick r:id="rId5"/>
              </a:rPr>
              <a:t>"HOW TO BECOME A PHYSICIAN"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786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382000" cy="26670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Medical Careers</a:t>
            </a:r>
          </a:p>
          <a:p>
            <a:r>
              <a:rPr lang="en-US" sz="2800" u="sng" dirty="0" smtClean="0">
                <a:solidFill>
                  <a:srgbClr val="FF0000"/>
                </a:solidFill>
              </a:rPr>
              <a:t>*</a:t>
            </a:r>
            <a:r>
              <a:rPr lang="en-US" sz="2800" u="sng" dirty="0" smtClean="0"/>
              <a:t>Doctor of Osteopathy (D.O.):  </a:t>
            </a:r>
            <a:r>
              <a:rPr lang="en-US" sz="2800" dirty="0" smtClean="0"/>
              <a:t>Same as medical doctor but focuses on mind, body and emotions;</a:t>
            </a:r>
          </a:p>
          <a:p>
            <a:r>
              <a:rPr lang="en-US" sz="2800" u="sng" dirty="0" smtClean="0"/>
              <a:t>If you have a sore throat or a fever you can go to a D.O.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27341"/>
            <a:ext cx="5080000" cy="284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137" y="2342346"/>
            <a:ext cx="4782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"WHAT IS A DOCTOR OF OSTEOPATHY?”</a:t>
            </a:r>
          </a:p>
          <a:p>
            <a:pPr algn="ctr"/>
            <a:r>
              <a:rPr lang="en-US" sz="2800" dirty="0" smtClean="0">
                <a:hlinkClick r:id="rId4"/>
              </a:rPr>
              <a:t>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2819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5029200" cy="2133600"/>
          </a:xfrm>
        </p:spPr>
        <p:txBody>
          <a:bodyPr>
            <a:noAutofit/>
          </a:bodyPr>
          <a:lstStyle/>
          <a:p>
            <a:r>
              <a:rPr lang="en-US" sz="3000" u="sng" dirty="0" smtClean="0"/>
              <a:t>Medical Careers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Doctor of Podiatry (D.P.M.): </a:t>
            </a:r>
          </a:p>
          <a:p>
            <a:r>
              <a:rPr lang="en-US" sz="3000" u="sng" dirty="0" smtClean="0"/>
              <a:t>Foot doctor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09800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48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5715000" cy="2133600"/>
          </a:xfrm>
        </p:spPr>
        <p:txBody>
          <a:bodyPr>
            <a:noAutofit/>
          </a:bodyPr>
          <a:lstStyle/>
          <a:p>
            <a:r>
              <a:rPr lang="en-US" sz="3000" u="sng" dirty="0" smtClean="0"/>
              <a:t>Medical Careers</a:t>
            </a:r>
          </a:p>
          <a:p>
            <a:r>
              <a:rPr lang="en-US" sz="3000" dirty="0" smtClean="0"/>
              <a:t>Doctor of </a:t>
            </a:r>
            <a:r>
              <a:rPr lang="en-US" sz="3000" dirty="0" err="1" smtClean="0"/>
              <a:t>Chiropractics</a:t>
            </a:r>
            <a:r>
              <a:rPr lang="en-US" sz="3000" dirty="0" smtClean="0"/>
              <a:t>: </a:t>
            </a:r>
          </a:p>
          <a:p>
            <a:r>
              <a:rPr lang="en-US" sz="3000" dirty="0" smtClean="0"/>
              <a:t>focus on spine, nervous system.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33600"/>
            <a:ext cx="4965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12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Specialties</a:t>
            </a:r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 Anesthesiologist: Put people to sleep for surgery.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81200"/>
            <a:ext cx="3708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172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0"/>
            <a:ext cx="8153400" cy="2209800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 smtClean="0"/>
              <a:t>Physician </a:t>
            </a:r>
            <a:r>
              <a:rPr lang="en-US" sz="3000" u="sng" dirty="0" err="1" smtClean="0"/>
              <a:t>Specialities</a:t>
            </a:r>
            <a:endParaRPr lang="en-US" sz="3000" u="sng" dirty="0" smtClean="0"/>
          </a:p>
          <a:p>
            <a:pPr algn="ctr"/>
            <a:endParaRPr lang="en-US" sz="3000" u="sng" dirty="0" smtClean="0"/>
          </a:p>
          <a:p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lang="en-US" sz="3000" u="sng" dirty="0" smtClean="0"/>
              <a:t> Cardiologist: Heart doctor; treats people with chest pain.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33600"/>
            <a:ext cx="4953000" cy="40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731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713</Words>
  <Application>Microsoft Macintosh PowerPoint</Application>
  <PresentationFormat>On-screen Show (4:3)</PresentationFormat>
  <Paragraphs>124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teesha bryant</dc:creator>
  <cp:lastModifiedBy>teesha bryant</cp:lastModifiedBy>
  <cp:revision>10</cp:revision>
  <dcterms:created xsi:type="dcterms:W3CDTF">2014-11-11T20:47:32Z</dcterms:created>
  <dcterms:modified xsi:type="dcterms:W3CDTF">2014-11-13T02:07:10Z</dcterms:modified>
</cp:coreProperties>
</file>