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5FBBD-8643-8942-9149-F4E3470B5C0C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B4DF2-BCBB-E142-A3CC-D0C5F1CF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9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6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32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11/16/14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85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11/16/14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375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7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6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32E6F-3DB6-A748-A1DD-EB4C271A0B99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2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hyperlink" Target="https://www.gaggle.net/gaggleVideoProxy.do?op=view&amp;v=b34f0b235631eb8c3c8dcb052f30cc68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hyperlink" Target="https://www.gaggle.net/gaggleVideoProxy.do?op=view&amp;v=3ca57a684d8718f01262319e48083f4f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hyperlink" Target="https://www.gaggle.net/gaggleVideoProxy.do?op=view&amp;v=393884d18a865b55fa7aea645e338930https://www.gaggle.net/gaggleVideoProxy.do?op=view&amp;v=393884d18a865b55fa7aea645e338930" TargetMode="External"/><Relationship Id="rId5" Type="http://schemas.openxmlformats.org/officeDocument/2006/relationships/hyperlink" Target="https://www.gaggle.net/gaggleVideoProxy.do?op=view&amp;v=393884d18a865b55fa7aea645e338930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hyperlink" Target="https://www.gaggle.net/gaggleVideoProxy.do?op=view&amp;v=489e7bf7ab423530d42ecc7767eb9aa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s://www.gaggle.net/gaggleVideoProxy.do?op=view&amp;v=a40c62a6f9423b30aeb42d00825190d3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www.gaggle.net/gaggleVideoProxy.do?op=view&amp;v=f94e7942a25affffb9d258a7f03346fe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228600" y="3505200"/>
            <a:ext cx="8077200" cy="21336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sz="4000" dirty="0" smtClean="0"/>
              <a:t>5.03 Careers in </a:t>
            </a:r>
            <a:r>
              <a:rPr lang="en-US" sz="4000" dirty="0"/>
              <a:t>H</a:t>
            </a:r>
            <a:r>
              <a:rPr lang="en-US" sz="4000" dirty="0" smtClean="0"/>
              <a:t>ealthcare Facility </a:t>
            </a:r>
            <a:r>
              <a:rPr lang="en-US" sz="4000" dirty="0"/>
              <a:t>S</a:t>
            </a:r>
            <a:r>
              <a:rPr lang="en-US" sz="4000" dirty="0" smtClean="0"/>
              <a:t>ervices, Medical </a:t>
            </a:r>
            <a:r>
              <a:rPr lang="en-US" sz="4000" dirty="0"/>
              <a:t>S</a:t>
            </a:r>
            <a:r>
              <a:rPr lang="en-US" sz="4000" dirty="0" smtClean="0"/>
              <a:t>ervices, Mental </a:t>
            </a:r>
            <a:r>
              <a:rPr lang="en-US" sz="4000" dirty="0"/>
              <a:t>H</a:t>
            </a:r>
            <a:r>
              <a:rPr lang="en-US" sz="4000" dirty="0" smtClean="0"/>
              <a:t>ealth and Social </a:t>
            </a:r>
            <a:r>
              <a:rPr lang="en-US" sz="4000" dirty="0"/>
              <a:t>S</a:t>
            </a:r>
            <a:r>
              <a:rPr lang="en-US" sz="4000" dirty="0" smtClean="0"/>
              <a:t>ervices.</a:t>
            </a:r>
            <a:endParaRPr lang="en-US" sz="40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9734" r="9734"/>
          <a:stretch>
            <a:fillRect/>
          </a:stretch>
        </p:blipFill>
        <p:spPr>
          <a:xfrm>
            <a:off x="152400" y="152400"/>
            <a:ext cx="2362200" cy="2197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914400"/>
            <a:ext cx="3251200" cy="233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52400"/>
            <a:ext cx="3086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90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4384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Dermatologist:  Doctor that treats disorders of the skin.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590800"/>
            <a:ext cx="6858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54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1336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Gastroenterologist:  Doctor that treats stomach and intestinal problems.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57400"/>
            <a:ext cx="36194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272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Gerontologist:  Doctor that treats the elderly.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6858000" cy="41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94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Gynecologist:  Doctor that treats female problems.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819400"/>
            <a:ext cx="37338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125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1336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Neurologist:  Doctor that treats disorders of the brain and nervous system.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895600"/>
            <a:ext cx="3581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235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Obstetrician:  Doctor that delivers babies.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590800"/>
            <a:ext cx="31877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602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pPr algn="ctr"/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Oncologist:  Doctor that treats cancer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2463800" cy="328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667000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90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45720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Ophthalmologist:</a:t>
            </a:r>
            <a:r>
              <a:rPr lang="en-US" sz="3000" dirty="0" smtClean="0"/>
              <a:t>  Doctor that treats problems with the eyes</a:t>
            </a:r>
            <a:r>
              <a:rPr lang="en-US" sz="3000" u="sng" dirty="0" smtClean="0"/>
              <a:t>; </a:t>
            </a:r>
          </a:p>
          <a:p>
            <a:pPr algn="ctr"/>
            <a:r>
              <a:rPr lang="en-US" sz="3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to this doctor is glasses break, may work at Wal-Mart Vision Center.</a:t>
            </a:r>
          </a:p>
          <a:p>
            <a:endParaRPr lang="en-US" sz="3000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93" y="4165294"/>
            <a:ext cx="4724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56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Orthopedist:  Doctor that treats the bones.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57400"/>
            <a:ext cx="32893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3528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806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1336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Otolaryngologist:  Doctor that treats the ears, nose and throat.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62200"/>
            <a:ext cx="3657600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981200"/>
            <a:ext cx="19050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505200"/>
            <a:ext cx="2616200" cy="27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577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1336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Hospital/Health Care Facility Services</a:t>
            </a:r>
          </a:p>
          <a:p>
            <a:r>
              <a:rPr lang="en-US" sz="3000" dirty="0" smtClean="0"/>
              <a:t>1.  Health Care Administrator (CEO): Plans, directs, coordinates and supervises delivery of health care; manages, hires and fires.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819400"/>
            <a:ext cx="4648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944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Pathologist:  Doctor that studies disease.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3124200" cy="260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76600"/>
            <a:ext cx="3327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666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2860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Pediatrician:  Doctor that treats children; treats ear infections, asthma, chicken pox, sore throat.</a:t>
            </a:r>
            <a:endParaRPr lang="en-US" sz="3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14600"/>
            <a:ext cx="350520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810000"/>
            <a:ext cx="3467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746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6670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Psychiatrist: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000" dirty="0" smtClean="0"/>
              <a:t>Doctor that treats mental disorders; 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earns the highest salary of all the mental health professionals.</a:t>
            </a:r>
            <a:endParaRPr lang="en-US" sz="3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667000"/>
            <a:ext cx="25400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586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pPr algn="ctr"/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Radiologist:  Doctor that reads x-rays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en-US" sz="3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0800"/>
            <a:ext cx="5397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761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2860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Thoracic Surgeon:  Doctor that does surgery on chest, lungs, heart.</a:t>
            </a:r>
            <a:endParaRPr lang="en-US" sz="3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667000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14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2860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Urologist:  Doctor that treats disorders of the urinary system (kidneys, bladder, etc.)</a:t>
            </a:r>
            <a:endParaRPr lang="en-US" sz="3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48000"/>
            <a:ext cx="49530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915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286000"/>
          </a:xfrm>
        </p:spPr>
        <p:txBody>
          <a:bodyPr>
            <a:noAutofit/>
          </a:bodyPr>
          <a:lstStyle/>
          <a:p>
            <a:pPr algn="ctr"/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Physician’s Assistant (PA, PAC)</a:t>
            </a:r>
          </a:p>
          <a:p>
            <a:pPr algn="ctr"/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 under the supervision of a doctor</a:t>
            </a:r>
            <a:r>
              <a:rPr lang="en-US" sz="3000" dirty="0" smtClean="0"/>
              <a:t>, can do anything physician trains them to do; 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perform physical exams, order tests, treat minor injuries.</a:t>
            </a:r>
            <a:endParaRPr lang="en-US" sz="30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38400"/>
            <a:ext cx="3911600" cy="208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743200"/>
            <a:ext cx="2794000" cy="2908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1289" y="4871114"/>
            <a:ext cx="2937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hlinkClick r:id="rId5"/>
              </a:rPr>
              <a:t>PHYSICIAN ASSISTANT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78835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445606" cy="2590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Medical Assistant: Attend college less than 2 years</a:t>
            </a:r>
            <a:r>
              <a:rPr lang="en-US" sz="3000" u="sng" dirty="0" smtClean="0"/>
              <a:t>; </a:t>
            </a:r>
            <a:r>
              <a:rPr lang="en-US" sz="3000" dirty="0" smtClean="0"/>
              <a:t>work under physician; prepare patient for exams, takes vital signs, records histories, assists with procedures, performs lab tests. 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Works in medical office.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124200"/>
            <a:ext cx="37211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801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590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Mental/Social Services</a:t>
            </a:r>
          </a:p>
          <a:p>
            <a:pPr algn="ctr"/>
            <a:endParaRPr lang="en-US" sz="3000" u="sng" dirty="0" smtClean="0"/>
          </a:p>
          <a:p>
            <a:pPr algn="ctr"/>
            <a:r>
              <a:rPr lang="en-US" sz="3000" dirty="0" smtClean="0"/>
              <a:t>Psychiatrist: Doctor of mental illness; may specialize; may prescribe medications.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57577"/>
            <a:ext cx="3492500" cy="2324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0584" y="2360110"/>
            <a:ext cx="39534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hlinkClick r:id="rId4"/>
              </a:rPr>
              <a:t>"HOW TO BECOME A PSYCHOLOGIST" </a:t>
            </a:r>
          </a:p>
          <a:p>
            <a:pPr algn="ctr"/>
            <a:r>
              <a:rPr lang="en-US" sz="2800" dirty="0" smtClean="0">
                <a:hlinkClick r:id="rId4"/>
              </a:rPr>
              <a:t>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65599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2400" y="152400"/>
            <a:ext cx="8305800" cy="2590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Mental/Social Services</a:t>
            </a:r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Psychologist: Provides counseling for mental illness; may specialize; cannot prescribe medications.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4384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781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38600" y="152400"/>
            <a:ext cx="4343400" cy="3429000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2</a:t>
            </a:r>
            <a:r>
              <a:rPr lang="en-US" sz="3000" dirty="0" smtClean="0"/>
              <a:t>. Central/Sterile Supply Technician:</a:t>
            </a:r>
          </a:p>
          <a:p>
            <a:pPr algn="ctr"/>
            <a:r>
              <a:rPr lang="en-US" sz="3000" dirty="0" smtClean="0"/>
              <a:t>Orders supplies and equipment, maintains equipment, sterilizes instruments, fills orders from departments.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35814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0386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777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2400" y="152400"/>
            <a:ext cx="8305800" cy="39624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Mental/Social Services</a:t>
            </a:r>
          </a:p>
          <a:p>
            <a:pPr algn="ctr"/>
            <a:endParaRPr lang="en-US" sz="3000" u="sng" dirty="0" smtClean="0"/>
          </a:p>
          <a:p>
            <a:pPr algn="ctr"/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 Worker: 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families cope with problems; help people to make life adjustments; </a:t>
            </a:r>
            <a:r>
              <a:rPr lang="en-US" sz="3000" dirty="0" smtClean="0"/>
              <a:t>refer for assistance; provide emotional support, evaluate abuse charges. 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(Ex.: If house burns down, family in the hospital, etc. the social worker may be called in to help out.)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85" y="4240721"/>
            <a:ext cx="3505200" cy="2324100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/>
        </p:nvSpPr>
        <p:spPr>
          <a:xfrm>
            <a:off x="5203348" y="4761130"/>
            <a:ext cx="3254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hlinkClick r:id="rId5"/>
              </a:rPr>
              <a:t>"HOW TO BECOME A SOCIAL WORKER" VIDEO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93962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29000"/>
            <a:ext cx="4038600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905000"/>
            <a:ext cx="7456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stethoscope is used to measure an apical pulse.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914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REMEMBER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4123" y="3594334"/>
            <a:ext cx="2794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"HOW TO MEASURE RADIAL &amp; APICAL PULSE"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36260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1336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Medical Careers</a:t>
            </a:r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Physician/Doctor of Medicine (M.D.): Diagnose disease and illness, treat disease and illness</a:t>
            </a:r>
            <a:r>
              <a:rPr lang="en-US" sz="3000" u="sng" dirty="0" smtClean="0"/>
              <a:t>;</a:t>
            </a:r>
            <a:r>
              <a:rPr lang="en-US" sz="3000" dirty="0" smtClean="0"/>
              <a:t> order tests, perform simple surgeries; 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income: $300,000/year</a:t>
            </a:r>
            <a:endParaRPr lang="en-US" sz="3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2515566"/>
            <a:ext cx="3111500" cy="416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754" y="3317558"/>
            <a:ext cx="3108144" cy="33636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3508" y="2286000"/>
            <a:ext cx="4006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hlinkClick r:id="rId5"/>
              </a:rPr>
              <a:t>"HOW TO BECOME A PHYSICIAN"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17862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2400" y="152400"/>
            <a:ext cx="8991600" cy="26670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Medical Careers</a:t>
            </a:r>
          </a:p>
          <a:p>
            <a:r>
              <a:rPr lang="en-US" sz="2800" u="sng" dirty="0" smtClean="0">
                <a:solidFill>
                  <a:srgbClr val="FF0000"/>
                </a:solidFill>
              </a:rPr>
              <a:t>*</a:t>
            </a:r>
            <a:r>
              <a:rPr lang="en-US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Doctor of Osteopathy (D.O.)</a:t>
            </a:r>
            <a:r>
              <a:rPr lang="en-US" sz="2800" u="sng" dirty="0" smtClean="0"/>
              <a:t>:  </a:t>
            </a:r>
            <a:r>
              <a:rPr lang="en-US" sz="2800" dirty="0" smtClean="0"/>
              <a:t>Same as medical doctor but focuses on mind, body and emotions;</a:t>
            </a:r>
          </a:p>
          <a:p>
            <a:r>
              <a:rPr lang="en-US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 you have a sore throat or a fever you can go to a </a:t>
            </a:r>
            <a:r>
              <a:rPr lang="en-US" sz="4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D.O.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136" y="3893737"/>
            <a:ext cx="4782863" cy="2678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137" y="2508742"/>
            <a:ext cx="4782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4"/>
              </a:rPr>
              <a:t>"WHAT IS A DOCTOR OF OSTEOPATHY?”</a:t>
            </a:r>
          </a:p>
          <a:p>
            <a:pPr algn="ctr"/>
            <a:r>
              <a:rPr lang="en-US" sz="2800" dirty="0" smtClean="0">
                <a:hlinkClick r:id="rId4"/>
              </a:rPr>
              <a:t>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02819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57225" y="152400"/>
            <a:ext cx="7239000" cy="21336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Medical Careers</a:t>
            </a:r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Doctor of Podiatry </a:t>
            </a:r>
            <a:r>
              <a:rPr lang="en-US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(D.P.M.): </a:t>
            </a:r>
          </a:p>
          <a:p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Foot doctor; treats diseases &amp; disorders of the feet.</a:t>
            </a:r>
            <a:endParaRPr 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25" y="2731652"/>
            <a:ext cx="4495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248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56922" y="152400"/>
            <a:ext cx="6836798" cy="2474254"/>
          </a:xfrm>
        </p:spPr>
        <p:txBody>
          <a:bodyPr>
            <a:noAutofit/>
          </a:bodyPr>
          <a:lstStyle/>
          <a:p>
            <a:r>
              <a:rPr lang="en-US" sz="3000" dirty="0" smtClean="0"/>
              <a:t>			</a:t>
            </a:r>
            <a:r>
              <a:rPr lang="en-US" sz="3000" u="sng" dirty="0" smtClean="0"/>
              <a:t>Medical Careers</a:t>
            </a:r>
          </a:p>
          <a:p>
            <a:r>
              <a:rPr lang="en-US" sz="3000" u="sng" dirty="0" smtClean="0"/>
              <a:t>Doctor of </a:t>
            </a:r>
            <a:r>
              <a:rPr lang="en-US" sz="3000" u="sng" dirty="0" err="1" smtClean="0"/>
              <a:t>Chiropractics</a:t>
            </a:r>
            <a:r>
              <a:rPr lang="en-US" sz="3000" u="sng" dirty="0" smtClean="0"/>
              <a:t>: </a:t>
            </a:r>
          </a:p>
          <a:p>
            <a:r>
              <a:rPr lang="en-US" sz="3000" dirty="0" smtClean="0"/>
              <a:t>focus on spine, nervous system.</a:t>
            </a:r>
          </a:p>
          <a:p>
            <a:pPr algn="ctr"/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Also requires a Doctorate degree.  </a:t>
            </a:r>
          </a:p>
          <a:p>
            <a:pPr algn="ctr"/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 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doctors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require doctorate degree.</a:t>
            </a:r>
          </a:p>
          <a:p>
            <a:pPr algn="ctr"/>
            <a:endParaRPr lang="en-US" sz="3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30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66" y="3600776"/>
            <a:ext cx="3432221" cy="27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128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839200" cy="699958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Specialties</a:t>
            </a:r>
          </a:p>
          <a:p>
            <a:pPr algn="ctr"/>
            <a:endParaRPr lang="en-US" sz="3000" u="sng" dirty="0" smtClean="0"/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u="sng" dirty="0" smtClean="0"/>
              <a:t> 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Anesthesiologist: Put people to sleep for surgery.</a:t>
            </a:r>
            <a:endParaRPr 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981200"/>
            <a:ext cx="3708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172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209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u="sng" dirty="0" smtClean="0"/>
              <a:t> 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Cardiologist: Heart doctor; treats people with chest pain.</a:t>
            </a:r>
            <a:endParaRPr 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133600"/>
            <a:ext cx="4953000" cy="40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731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694</Words>
  <Application>Microsoft Macintosh PowerPoint</Application>
  <PresentationFormat>On-screen Show (4:3)</PresentationFormat>
  <Paragraphs>126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teesha bryant</dc:creator>
  <cp:lastModifiedBy>teesha bryant</cp:lastModifiedBy>
  <cp:revision>16</cp:revision>
  <dcterms:created xsi:type="dcterms:W3CDTF">2014-11-11T20:47:32Z</dcterms:created>
  <dcterms:modified xsi:type="dcterms:W3CDTF">2014-11-16T13:55:12Z</dcterms:modified>
</cp:coreProperties>
</file>